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52"/>
  </p:notesMasterIdLst>
  <p:handoutMasterIdLst>
    <p:handoutMasterId r:id="rId53"/>
  </p:handoutMasterIdLst>
  <p:sldIdLst>
    <p:sldId id="2147480734" r:id="rId5"/>
    <p:sldId id="2147480740" r:id="rId6"/>
    <p:sldId id="2147480764" r:id="rId7"/>
    <p:sldId id="2147480781" r:id="rId8"/>
    <p:sldId id="2147480812" r:id="rId9"/>
    <p:sldId id="2147480778" r:id="rId10"/>
    <p:sldId id="2147480779" r:id="rId11"/>
    <p:sldId id="2147480780" r:id="rId12"/>
    <p:sldId id="824" r:id="rId13"/>
    <p:sldId id="2147480765" r:id="rId14"/>
    <p:sldId id="2147480782" r:id="rId15"/>
    <p:sldId id="2147480783" r:id="rId16"/>
    <p:sldId id="2147480784" r:id="rId17"/>
    <p:sldId id="2147480785" r:id="rId18"/>
    <p:sldId id="2147480766" r:id="rId19"/>
    <p:sldId id="4668" r:id="rId20"/>
    <p:sldId id="2147480777" r:id="rId21"/>
    <p:sldId id="2147480786" r:id="rId22"/>
    <p:sldId id="2147480787" r:id="rId23"/>
    <p:sldId id="2147480788" r:id="rId24"/>
    <p:sldId id="2147480789" r:id="rId25"/>
    <p:sldId id="2147480767" r:id="rId26"/>
    <p:sldId id="2147480790" r:id="rId27"/>
    <p:sldId id="2147480791" r:id="rId28"/>
    <p:sldId id="2147480792" r:id="rId29"/>
    <p:sldId id="2147480793" r:id="rId30"/>
    <p:sldId id="2147480794" r:id="rId31"/>
    <p:sldId id="2147480795" r:id="rId32"/>
    <p:sldId id="2147480802" r:id="rId33"/>
    <p:sldId id="2147480796" r:id="rId34"/>
    <p:sldId id="2147480803" r:id="rId35"/>
    <p:sldId id="2147480804" r:id="rId36"/>
    <p:sldId id="2147480797" r:id="rId37"/>
    <p:sldId id="2147480806" r:id="rId38"/>
    <p:sldId id="2147480807" r:id="rId39"/>
    <p:sldId id="2147480808" r:id="rId40"/>
    <p:sldId id="2147480809" r:id="rId41"/>
    <p:sldId id="2147480805" r:id="rId42"/>
    <p:sldId id="2147480798" r:id="rId43"/>
    <p:sldId id="2147480810" r:id="rId44"/>
    <p:sldId id="2147480811" r:id="rId45"/>
    <p:sldId id="2147480813" r:id="rId46"/>
    <p:sldId id="2147480814" r:id="rId47"/>
    <p:sldId id="2147480816" r:id="rId48"/>
    <p:sldId id="2147480815" r:id="rId49"/>
    <p:sldId id="2147480817" r:id="rId50"/>
    <p:sldId id="214748077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2147480781"/>
            <p14:sldId id="2147480812"/>
            <p14:sldId id="2147480778"/>
            <p14:sldId id="2147480779"/>
            <p14:sldId id="2147480780"/>
            <p14:sldId id="824"/>
            <p14:sldId id="2147480765"/>
            <p14:sldId id="2147480782"/>
            <p14:sldId id="2147480783"/>
            <p14:sldId id="2147480784"/>
            <p14:sldId id="2147480785"/>
            <p14:sldId id="2147480766"/>
            <p14:sldId id="4668"/>
            <p14:sldId id="2147480777"/>
            <p14:sldId id="2147480786"/>
            <p14:sldId id="2147480787"/>
            <p14:sldId id="2147480788"/>
            <p14:sldId id="2147480789"/>
            <p14:sldId id="2147480767"/>
            <p14:sldId id="2147480790"/>
            <p14:sldId id="2147480791"/>
            <p14:sldId id="2147480792"/>
            <p14:sldId id="2147480793"/>
            <p14:sldId id="2147480794"/>
            <p14:sldId id="2147480795"/>
            <p14:sldId id="2147480802"/>
            <p14:sldId id="2147480796"/>
            <p14:sldId id="2147480803"/>
            <p14:sldId id="2147480804"/>
            <p14:sldId id="2147480797"/>
            <p14:sldId id="2147480806"/>
            <p14:sldId id="2147480807"/>
            <p14:sldId id="2147480808"/>
            <p14:sldId id="2147480809"/>
            <p14:sldId id="2147480805"/>
            <p14:sldId id="2147480798"/>
            <p14:sldId id="2147480810"/>
            <p14:sldId id="2147480811"/>
            <p14:sldId id="2147480813"/>
            <p14:sldId id="2147480814"/>
            <p14:sldId id="2147480816"/>
            <p14:sldId id="2147480815"/>
            <p14:sldId id="2147480817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D79E1-BD75-42A2-9378-5514E69C15D9}" v="27" dt="2026-04-26T11:40:50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4-26T11:41:10.232" v="4069" actId="20577"/>
      <pc:docMkLst>
        <pc:docMk/>
      </pc:docMkLst>
      <pc:sldChg chg="addSp delSp modSp mod">
        <pc:chgData name="Yoel Kortick" userId="167978f5-7f40-4909-85d5-d4149554ad4e" providerId="ADAL" clId="{D5FD8459-2B5C-48A5-9673-8D128202ED48}" dt="2026-04-26T11:35:47.906" v="4008" actId="1036"/>
        <pc:sldMkLst>
          <pc:docMk/>
          <pc:sldMk cId="2856320173" sldId="779"/>
        </pc:sldMkLst>
        <pc:spChg chg="add">
          <ac:chgData name="Yoel Kortick" userId="167978f5-7f40-4909-85d5-d4149554ad4e" providerId="ADAL" clId="{D5FD8459-2B5C-48A5-9673-8D128202ED48}" dt="2026-04-26T10:46:17.467" v="2366"/>
          <ac:spMkLst>
            <pc:docMk/>
            <pc:sldMk cId="2856320173" sldId="779"/>
            <ac:spMk id="2" creationId="{3D32BE83-D859-06BE-6D99-FFE3D0F32D61}"/>
          </ac:spMkLst>
        </pc:spChg>
        <pc:spChg chg="del mod">
          <ac:chgData name="Yoel Kortick" userId="167978f5-7f40-4909-85d5-d4149554ad4e" providerId="ADAL" clId="{D5FD8459-2B5C-48A5-9673-8D128202ED48}" dt="2026-04-26T11:06:17.080" v="2386" actId="478"/>
          <ac:spMkLst>
            <pc:docMk/>
            <pc:sldMk cId="2856320173" sldId="779"/>
            <ac:spMk id="3" creationId="{12C292BA-7508-92F1-E159-3D63C2D6B290}"/>
          </ac:spMkLst>
        </pc:spChg>
        <pc:spChg chg="mod">
          <ac:chgData name="Yoel Kortick" userId="167978f5-7f40-4909-85d5-d4149554ad4e" providerId="ADAL" clId="{D5FD8459-2B5C-48A5-9673-8D128202ED48}" dt="2026-04-26T11:10:18.004" v="2599" actId="14100"/>
          <ac:spMkLst>
            <pc:docMk/>
            <pc:sldMk cId="2856320173" sldId="779"/>
            <ac:spMk id="5" creationId="{C2AF707A-22DB-D820-7BB3-C43FD8A51D7B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2856320173" sldId="779"/>
            <ac:spMk id="10" creationId="{9FDE65B9-8263-9994-158F-40028D78D068}"/>
          </ac:spMkLst>
        </pc:spChg>
        <pc:spChg chg="add del mod">
          <ac:chgData name="Yoel Kortick" userId="167978f5-7f40-4909-85d5-d4149554ad4e" providerId="ADAL" clId="{D5FD8459-2B5C-48A5-9673-8D128202ED48}" dt="2026-04-26T11:06:20.597" v="2387" actId="478"/>
          <ac:spMkLst>
            <pc:docMk/>
            <pc:sldMk cId="2856320173" sldId="779"/>
            <ac:spMk id="11" creationId="{0410A076-5FDC-AEC6-1686-4D7B9FBE21F7}"/>
          </ac:spMkLst>
        </pc:spChg>
        <pc:spChg chg="add mod">
          <ac:chgData name="Yoel Kortick" userId="167978f5-7f40-4909-85d5-d4149554ad4e" providerId="ADAL" clId="{D5FD8459-2B5C-48A5-9673-8D128202ED48}" dt="2026-04-26T11:35:47.906" v="4008" actId="1036"/>
          <ac:spMkLst>
            <pc:docMk/>
            <pc:sldMk cId="2856320173" sldId="779"/>
            <ac:spMk id="12" creationId="{8AC02734-8F52-26A8-344E-9E0E7132CBA1}"/>
          </ac:spMkLst>
        </pc:spChg>
        <pc:spChg chg="add">
          <ac:chgData name="Yoel Kortick" userId="167978f5-7f40-4909-85d5-d4149554ad4e" providerId="ADAL" clId="{D5FD8459-2B5C-48A5-9673-8D128202ED48}" dt="2026-04-26T11:08:46.071" v="2517"/>
          <ac:spMkLst>
            <pc:docMk/>
            <pc:sldMk cId="2856320173" sldId="779"/>
            <ac:spMk id="13" creationId="{70638042-499F-5853-1E2F-8E65EC8115B5}"/>
          </ac:spMkLst>
        </pc:spChg>
        <pc:spChg chg="add">
          <ac:chgData name="Yoel Kortick" userId="167978f5-7f40-4909-85d5-d4149554ad4e" providerId="ADAL" clId="{D5FD8459-2B5C-48A5-9673-8D128202ED48}" dt="2026-04-26T11:08:52.505" v="2518"/>
          <ac:spMkLst>
            <pc:docMk/>
            <pc:sldMk cId="2856320173" sldId="779"/>
            <ac:spMk id="14" creationId="{FCF344ED-36A6-9382-9245-DDD2BCC71308}"/>
          </ac:spMkLst>
        </pc:spChg>
        <pc:spChg chg="add mod">
          <ac:chgData name="Yoel Kortick" userId="167978f5-7f40-4909-85d5-d4149554ad4e" providerId="ADAL" clId="{D5FD8459-2B5C-48A5-9673-8D128202ED48}" dt="2026-04-26T11:14:55.389" v="2886"/>
          <ac:spMkLst>
            <pc:docMk/>
            <pc:sldMk cId="2856320173" sldId="779"/>
            <ac:spMk id="15" creationId="{89A428A7-557E-8659-15D7-4F71C8FB0606}"/>
          </ac:spMkLst>
        </pc:spChg>
        <pc:picChg chg="del">
          <ac:chgData name="Yoel Kortick" userId="167978f5-7f40-4909-85d5-d4149554ad4e" providerId="ADAL" clId="{D5FD8459-2B5C-48A5-9673-8D128202ED48}" dt="2026-04-26T10:46:10.637" v="2365" actId="478"/>
          <ac:picMkLst>
            <pc:docMk/>
            <pc:sldMk cId="2856320173" sldId="779"/>
            <ac:picMk id="4" creationId="{DC1C2EFA-46CC-2976-D376-AC43EF16BBF0}"/>
          </ac:picMkLst>
        </pc:picChg>
        <pc:picChg chg="add mod ord">
          <ac:chgData name="Yoel Kortick" userId="167978f5-7f40-4909-85d5-d4149554ad4e" providerId="ADAL" clId="{D5FD8459-2B5C-48A5-9673-8D128202ED48}" dt="2026-04-26T11:07:30.322" v="2497" actId="208"/>
          <ac:picMkLst>
            <pc:docMk/>
            <pc:sldMk cId="2856320173" sldId="779"/>
            <ac:picMk id="7" creationId="{CFCA38A3-7992-851E-55B3-3D64EAEB1E22}"/>
          </ac:picMkLst>
        </pc:picChg>
        <pc:picChg chg="add">
          <ac:chgData name="Yoel Kortick" userId="167978f5-7f40-4909-85d5-d4149554ad4e" providerId="ADAL" clId="{D5FD8459-2B5C-48A5-9673-8D128202ED48}" dt="2026-04-26T10:46:17.467" v="2366"/>
          <ac:picMkLst>
            <pc:docMk/>
            <pc:sldMk cId="2856320173" sldId="779"/>
            <ac:picMk id="1026" creationId="{F928876B-0AF1-5CAF-E5D8-974BAF05AB84}"/>
          </ac:picMkLst>
        </pc:picChg>
        <pc:picChg chg="add">
          <ac:chgData name="Yoel Kortick" userId="167978f5-7f40-4909-85d5-d4149554ad4e" providerId="ADAL" clId="{D5FD8459-2B5C-48A5-9673-8D128202ED48}" dt="2026-04-26T11:08:46.071" v="2517"/>
          <ac:picMkLst>
            <pc:docMk/>
            <pc:sldMk cId="2856320173" sldId="779"/>
            <ac:picMk id="1028" creationId="{DCA725A8-99CC-80E8-3F1B-33D27A3EA730}"/>
          </ac:picMkLst>
        </pc:picChg>
        <pc:picChg chg="add">
          <ac:chgData name="Yoel Kortick" userId="167978f5-7f40-4909-85d5-d4149554ad4e" providerId="ADAL" clId="{D5FD8459-2B5C-48A5-9673-8D128202ED48}" dt="2026-04-26T11:08:52.505" v="2518"/>
          <ac:picMkLst>
            <pc:docMk/>
            <pc:sldMk cId="2856320173" sldId="779"/>
            <ac:picMk id="1030" creationId="{EB290674-84EC-D1F3-BF49-25881D8DACF0}"/>
          </ac:picMkLst>
        </pc:picChg>
        <pc:cxnChg chg="add mod">
          <ac:chgData name="Yoel Kortick" userId="167978f5-7f40-4909-85d5-d4149554ad4e" providerId="ADAL" clId="{D5FD8459-2B5C-48A5-9673-8D128202ED48}" dt="2026-04-26T11:11:17.598" v="2676" actId="14100"/>
          <ac:cxnSpMkLst>
            <pc:docMk/>
            <pc:sldMk cId="2856320173" sldId="779"/>
            <ac:cxnSpMk id="17" creationId="{1C87BA47-BC33-EA69-C5B5-A2244F7C78E6}"/>
          </ac:cxnSpMkLst>
        </pc:cxnChg>
      </pc:sldChg>
      <pc:sldChg chg="modSp mod ord">
        <pc:chgData name="Yoel Kortick" userId="167978f5-7f40-4909-85d5-d4149554ad4e" providerId="ADAL" clId="{D5FD8459-2B5C-48A5-9673-8D128202ED48}" dt="2026-04-26T11:35:01.713" v="3989" actId="6549"/>
        <pc:sldMkLst>
          <pc:docMk/>
          <pc:sldMk cId="3651084386" sldId="824"/>
        </pc:sldMkLst>
        <pc:spChg chg="mod">
          <ac:chgData name="Yoel Kortick" userId="167978f5-7f40-4909-85d5-d4149554ad4e" providerId="ADAL" clId="{D5FD8459-2B5C-48A5-9673-8D128202ED48}" dt="2026-04-26T11:35:01.713" v="3989" actId="6549"/>
          <ac:spMkLst>
            <pc:docMk/>
            <pc:sldMk cId="3651084386" sldId="824"/>
            <ac:spMk id="11" creationId="{80A44AE9-1BE3-7BA2-EDB5-D75CCA8AFB34}"/>
          </ac:spMkLst>
        </pc:spChg>
      </pc:sldChg>
      <pc:sldChg chg="addSp delSp modSp mod">
        <pc:chgData name="Yoel Kortick" userId="167978f5-7f40-4909-85d5-d4149554ad4e" providerId="ADAL" clId="{D5FD8459-2B5C-48A5-9673-8D128202ED48}" dt="2026-04-26T11:24:39.533" v="3648" actId="20577"/>
        <pc:sldMkLst>
          <pc:docMk/>
          <pc:sldMk cId="4207350427" sldId="4668"/>
        </pc:sldMkLst>
        <pc:spChg chg="mod">
          <ac:chgData name="Yoel Kortick" userId="167978f5-7f40-4909-85d5-d4149554ad4e" providerId="ADAL" clId="{D5FD8459-2B5C-48A5-9673-8D128202ED48}" dt="2026-04-26T11:24:39.533" v="3648" actId="20577"/>
          <ac:spMkLst>
            <pc:docMk/>
            <pc:sldMk cId="4207350427" sldId="4668"/>
            <ac:spMk id="3" creationId="{1F29DF9D-CB84-5F01-A746-54712ADB4DF7}"/>
          </ac:spMkLst>
        </pc:spChg>
        <pc:spChg chg="mod">
          <ac:chgData name="Yoel Kortick" userId="167978f5-7f40-4909-85d5-d4149554ad4e" providerId="ADAL" clId="{D5FD8459-2B5C-48A5-9673-8D128202ED48}" dt="2026-04-26T11:22:21.061" v="3493" actId="1035"/>
          <ac:spMkLst>
            <pc:docMk/>
            <pc:sldMk cId="4207350427" sldId="4668"/>
            <ac:spMk id="6" creationId="{170AD21D-B958-058B-6EF4-F37185795F51}"/>
          </ac:spMkLst>
        </pc:spChg>
        <pc:spChg chg="add mod">
          <ac:chgData name="Yoel Kortick" userId="167978f5-7f40-4909-85d5-d4149554ad4e" providerId="ADAL" clId="{D5FD8459-2B5C-48A5-9673-8D128202ED48}" dt="2026-04-26T11:23:38.103" v="3611" actId="20577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4207350427" sldId="4668"/>
            <ac:spMk id="10" creationId="{FFCA2804-CFE5-4E1C-8980-B4DEDB50FFE3}"/>
          </ac:spMkLst>
        </pc:spChg>
        <pc:picChg chg="add mod ord">
          <ac:chgData name="Yoel Kortick" userId="167978f5-7f40-4909-85d5-d4149554ad4e" providerId="ADAL" clId="{D5FD8459-2B5C-48A5-9673-8D128202ED48}" dt="2026-04-26T11:22:11.168" v="3490" actId="167"/>
          <ac:picMkLst>
            <pc:docMk/>
            <pc:sldMk cId="4207350427" sldId="4668"/>
            <ac:picMk id="4" creationId="{01D418C4-E40D-3C67-F5C8-A0D7FA1170BA}"/>
          </ac:picMkLst>
        </pc:picChg>
        <pc:picChg chg="del">
          <ac:chgData name="Yoel Kortick" userId="167978f5-7f40-4909-85d5-d4149554ad4e" providerId="ADAL" clId="{D5FD8459-2B5C-48A5-9673-8D128202ED48}" dt="2026-04-26T11:21:43.718" v="3472" actId="478"/>
          <ac:picMkLst>
            <pc:docMk/>
            <pc:sldMk cId="4207350427" sldId="4668"/>
            <ac:picMk id="5" creationId="{D677EA3D-B431-1FAF-6644-03FCA773C4BB}"/>
          </ac:picMkLst>
        </pc:picChg>
        <pc:cxnChg chg="add">
          <ac:chgData name="Yoel Kortick" userId="167978f5-7f40-4909-85d5-d4149554ad4e" providerId="ADAL" clId="{D5FD8459-2B5C-48A5-9673-8D128202ED48}" dt="2026-04-26T11:23:45.283" v="3612" actId="11529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modSp del">
        <pc:chgData name="Yoel Kortick" userId="167978f5-7f40-4909-85d5-d4149554ad4e" providerId="ADAL" clId="{D5FD8459-2B5C-48A5-9673-8D128202ED48}" dt="2026-04-26T11:20:43.054" v="3384" actId="47"/>
        <pc:sldMkLst>
          <pc:docMk/>
          <pc:sldMk cId="3076229515" sldId="4707"/>
        </pc:sldMkLst>
        <pc:spChg chg="mod">
          <ac:chgData name="Yoel Kortick" userId="167978f5-7f40-4909-85d5-d4149554ad4e" providerId="ADAL" clId="{D5FD8459-2B5C-48A5-9673-8D128202ED48}" dt="2026-04-26T11:20:21.355" v="3379"/>
          <ac:spMkLst>
            <pc:docMk/>
            <pc:sldMk cId="3076229515" sldId="4707"/>
            <ac:spMk id="10" creationId="{3550010F-977C-93AC-9E60-C3828193E38A}"/>
          </ac:spMkLst>
        </pc:spChg>
      </pc:sldChg>
      <pc:sldChg chg="modSp del">
        <pc:chgData name="Yoel Kortick" userId="167978f5-7f40-4909-85d5-d4149554ad4e" providerId="ADAL" clId="{D5FD8459-2B5C-48A5-9673-8D128202ED48}" dt="2026-04-26T11:25:33.613" v="3701" actId="47"/>
        <pc:sldMkLst>
          <pc:docMk/>
          <pc:sldMk cId="1477491510" sldId="4736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1477491510" sldId="4736"/>
            <ac:spMk id="10" creationId="{5F40B4BE-9CA2-1BA6-F103-1F39D0EFB8DB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514768901" sldId="4737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3704917075" sldId="4738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704917075" sldId="4738"/>
            <ac:spMk id="10" creationId="{A9E956F1-630F-5B5D-7B6F-12059AB94044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3699746313" sldId="4739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699746313" sldId="4739"/>
            <ac:spMk id="10" creationId="{082EE815-C9B7-6F09-B82E-D0D718290D42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3810561785" sldId="4759"/>
        </pc:sldMkLst>
      </pc:sldChg>
      <pc:sldChg chg="addSp delSp modSp mod">
        <pc:chgData name="Yoel Kortick" userId="167978f5-7f40-4909-85d5-d4149554ad4e" providerId="ADAL" clId="{D5FD8459-2B5C-48A5-9673-8D128202ED48}" dt="2026-04-26T11:33:47.399" v="3960" actId="14100"/>
        <pc:sldMkLst>
          <pc:docMk/>
          <pc:sldMk cId="2601748979" sldId="4848"/>
        </pc:sldMkLst>
        <pc:spChg chg="del">
          <ac:chgData name="Yoel Kortick" userId="167978f5-7f40-4909-85d5-d4149554ad4e" providerId="ADAL" clId="{D5FD8459-2B5C-48A5-9673-8D128202ED48}" dt="2026-04-26T11:31:08.320" v="3705" actId="478"/>
          <ac:spMkLst>
            <pc:docMk/>
            <pc:sldMk cId="2601748979" sldId="4848"/>
            <ac:spMk id="3" creationId="{32F1A497-FDC1-EC44-555F-018BC9DB4087}"/>
          </ac:spMkLst>
        </pc:spChg>
        <pc:spChg chg="add del mod">
          <ac:chgData name="Yoel Kortick" userId="167978f5-7f40-4909-85d5-d4149554ad4e" providerId="ADAL" clId="{D5FD8459-2B5C-48A5-9673-8D128202ED48}" dt="2026-04-26T11:31:10.503" v="3706" actId="478"/>
          <ac:spMkLst>
            <pc:docMk/>
            <pc:sldMk cId="2601748979" sldId="4848"/>
            <ac:spMk id="5" creationId="{AA347EA8-50F2-9473-2930-DC0076C96ABE}"/>
          </ac:spMkLst>
        </pc:spChg>
        <pc:spChg chg="del">
          <ac:chgData name="Yoel Kortick" userId="167978f5-7f40-4909-85d5-d4149554ad4e" providerId="ADAL" clId="{D5FD8459-2B5C-48A5-9673-8D128202ED48}" dt="2026-04-26T11:31:12.963" v="3707" actId="478"/>
          <ac:spMkLst>
            <pc:docMk/>
            <pc:sldMk cId="2601748979" sldId="4848"/>
            <ac:spMk id="6" creationId="{55E6CB77-FD36-BEB9-396B-4229343B6F52}"/>
          </ac:spMkLst>
        </pc:spChg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2601748979" sldId="4848"/>
            <ac:spMk id="10" creationId="{1944DDE5-5A17-7584-CFB0-6D73B02BD364}"/>
          </ac:spMkLst>
        </pc:spChg>
        <pc:spChg chg="add mod">
          <ac:chgData name="Yoel Kortick" userId="167978f5-7f40-4909-85d5-d4149554ad4e" providerId="ADAL" clId="{D5FD8459-2B5C-48A5-9673-8D128202ED48}" dt="2026-04-26T11:31:50.687" v="3753" actId="14100"/>
          <ac:spMkLst>
            <pc:docMk/>
            <pc:sldMk cId="2601748979" sldId="4848"/>
            <ac:spMk id="11" creationId="{931911AC-99C1-4212-5D45-96994D324CA2}"/>
          </ac:spMkLst>
        </pc:spChg>
        <pc:spChg chg="add mod">
          <ac:chgData name="Yoel Kortick" userId="167978f5-7f40-4909-85d5-d4149554ad4e" providerId="ADAL" clId="{D5FD8459-2B5C-48A5-9673-8D128202ED48}" dt="2026-04-26T11:33:41.812" v="3959" actId="14100"/>
          <ac:spMkLst>
            <pc:docMk/>
            <pc:sldMk cId="2601748979" sldId="4848"/>
            <ac:spMk id="12" creationId="{5598AA83-B3AE-CA21-E709-1451976D4C23}"/>
          </ac:spMkLst>
        </pc:spChg>
        <pc:picChg chg="del">
          <ac:chgData name="Yoel Kortick" userId="167978f5-7f40-4909-85d5-d4149554ad4e" providerId="ADAL" clId="{D5FD8459-2B5C-48A5-9673-8D128202ED48}" dt="2026-04-26T11:31:03.986" v="3704" actId="478"/>
          <ac:picMkLst>
            <pc:docMk/>
            <pc:sldMk cId="2601748979" sldId="4848"/>
            <ac:picMk id="4" creationId="{A2B5F667-C6D3-4EC4-64C5-7EBF73195181}"/>
          </ac:picMkLst>
        </pc:picChg>
        <pc:picChg chg="add mod">
          <ac:chgData name="Yoel Kortick" userId="167978f5-7f40-4909-85d5-d4149554ad4e" providerId="ADAL" clId="{D5FD8459-2B5C-48A5-9673-8D128202ED48}" dt="2026-04-26T11:31:23.050" v="3711" actId="208"/>
          <ac:picMkLst>
            <pc:docMk/>
            <pc:sldMk cId="2601748979" sldId="4848"/>
            <ac:picMk id="8" creationId="{351D91E5-47DF-5DE7-7C22-BF518B6A4DC9}"/>
          </ac:picMkLst>
        </pc:picChg>
        <pc:cxnChg chg="add mod">
          <ac:chgData name="Yoel Kortick" userId="167978f5-7f40-4909-85d5-d4149554ad4e" providerId="ADAL" clId="{D5FD8459-2B5C-48A5-9673-8D128202ED48}" dt="2026-04-26T11:33:47.399" v="3960" actId="14100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88445779" sldId="4849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88445779" sldId="4849"/>
            <ac:spMk id="10" creationId="{6DDD115F-CC1D-EA1C-8232-F4E11226372D}"/>
          </ac:spMkLst>
        </pc:spChg>
      </pc:sldChg>
      <pc:sldChg chg="modSp del">
        <pc:chgData name="Yoel Kortick" userId="167978f5-7f40-4909-85d5-d4149554ad4e" providerId="ADAL" clId="{D5FD8459-2B5C-48A5-9673-8D128202ED48}" dt="2026-04-26T11:20:43.923" v="3385" actId="47"/>
        <pc:sldMkLst>
          <pc:docMk/>
          <pc:sldMk cId="2391395387" sldId="4850"/>
        </pc:sldMkLst>
        <pc:spChg chg="mod">
          <ac:chgData name="Yoel Kortick" userId="167978f5-7f40-4909-85d5-d4149554ad4e" providerId="ADAL" clId="{D5FD8459-2B5C-48A5-9673-8D128202ED48}" dt="2026-04-26T11:20:21.355" v="3379"/>
          <ac:spMkLst>
            <pc:docMk/>
            <pc:sldMk cId="2391395387" sldId="4850"/>
            <ac:spMk id="10" creationId="{960C5ED1-DBA6-A53D-329D-219653AFABFE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18206844" sldId="4852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467581128" sldId="4853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1435483507" sldId="4854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435483507" sldId="4854"/>
            <ac:spMk id="10" creationId="{033D1095-65B3-5C28-3F57-97FA5B9CB20B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194538754" sldId="4855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94538754" sldId="4855"/>
            <ac:spMk id="10" creationId="{3A8E44A0-7DE0-559F-2BC1-289E07F2B25D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934731337" sldId="4856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4155465012" sldId="4857"/>
        </pc:sldMkLst>
      </pc:sldChg>
      <pc:sldChg chg="modSp add mod">
        <pc:chgData name="Yoel Kortick" userId="167978f5-7f40-4909-85d5-d4149554ad4e" providerId="ADAL" clId="{D5FD8459-2B5C-48A5-9673-8D128202ED48}" dt="2026-04-26T11:41:10.232" v="4069" actId="2057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4-26T11:41:10.232" v="4069" actId="20577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 mod">
        <pc:chgData name="Yoel Kortick" userId="167978f5-7f40-4909-85d5-d4149554ad4e" providerId="ADAL" clId="{D5FD8459-2B5C-48A5-9673-8D128202ED48}" dt="2026-04-26T11:34:17.250" v="3963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4-26T11:34:17.250" v="3963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 ord">
        <pc:chgData name="Yoel Kortick" userId="167978f5-7f40-4909-85d5-d4149554ad4e" providerId="ADAL" clId="{D5FD8459-2B5C-48A5-9673-8D128202ED48}" dt="2026-04-26T11:28:55.610" v="3703"/>
        <pc:sldMkLst>
          <pc:docMk/>
          <pc:sldMk cId="3862182097" sldId="2147480765"/>
        </pc:sldMkLst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3862182097" sldId="2147480765"/>
            <ac:spMk id="7" creationId="{2866D64A-C329-7B38-41EE-A0D5A58549BB}"/>
          </ac:spMkLst>
        </pc:spChg>
      </pc:sldChg>
      <pc:sldChg chg="modSp">
        <pc:chgData name="Yoel Kortick" userId="167978f5-7f40-4909-85d5-d4149554ad4e" providerId="ADAL" clId="{D5FD8459-2B5C-48A5-9673-8D128202ED48}" dt="2026-04-26T11:21:11.030" v="3387"/>
        <pc:sldMkLst>
          <pc:docMk/>
          <pc:sldMk cId="3249412231" sldId="2147480766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3249412231" sldId="2147480766"/>
            <ac:spMk id="7" creationId="{3BC73062-85AE-7891-D26C-49CA42B07A48}"/>
          </ac:spMkLst>
        </pc:spChg>
      </pc:sldChg>
      <pc:sldChg chg="modSp">
        <pc:chgData name="Yoel Kortick" userId="167978f5-7f40-4909-85d5-d4149554ad4e" providerId="ADAL" clId="{D5FD8459-2B5C-48A5-9673-8D128202ED48}" dt="2026-04-26T11:26:21.673" v="3702"/>
        <pc:sldMkLst>
          <pc:docMk/>
          <pc:sldMk cId="1828310663" sldId="2147480767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1828310663" sldId="2147480767"/>
            <ac:spMk id="7" creationId="{222313EC-8E4A-7576-8044-7607F8EAF25A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2201070373" sldId="2147480768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102877350" sldId="2147480769"/>
        </pc:sldMkLst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2781982411" sldId="2147480770"/>
        </pc:sldMkLst>
        <pc:spChg chg="mod">
          <ac:chgData name="Yoel Kortick" userId="167978f5-7f40-4909-85d5-d4149554ad4e" providerId="ADAL" clId="{D5FD8459-2B5C-48A5-9673-8D128202ED48}" dt="2026-04-26T11:21:11.030" v="3387"/>
          <ac:spMkLst>
            <pc:docMk/>
            <pc:sldMk cId="2781982411" sldId="2147480770"/>
            <ac:spMk id="7" creationId="{222F23C6-BFBD-7858-8C04-FA170C58DFB5}"/>
          </ac:spMkLst>
        </pc:spChg>
      </pc:sldChg>
      <pc:sldChg chg="modSp del">
        <pc:chgData name="Yoel Kortick" userId="167978f5-7f40-4909-85d5-d4149554ad4e" providerId="ADAL" clId="{D5FD8459-2B5C-48A5-9673-8D128202ED48}" dt="2026-04-26T11:33:55.498" v="3961" actId="47"/>
        <pc:sldMkLst>
          <pc:docMk/>
          <pc:sldMk cId="2730360303" sldId="2147480771"/>
        </pc:sldMkLst>
        <pc:spChg chg="mod">
          <ac:chgData name="Yoel Kortick" userId="167978f5-7f40-4909-85d5-d4149554ad4e" providerId="ADAL" clId="{D5FD8459-2B5C-48A5-9673-8D128202ED48}" dt="2026-04-26T11:26:21.673" v="3702"/>
          <ac:spMkLst>
            <pc:docMk/>
            <pc:sldMk cId="2730360303" sldId="2147480771"/>
            <ac:spMk id="7" creationId="{6D6CAEC2-1C31-7F0A-A3DE-06889ECE4AD4}"/>
          </ac:spMkLst>
        </pc:spChg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369642623" sldId="2147480772"/>
        </pc:sldMkLst>
      </pc:sldChg>
      <pc:sldChg chg="del">
        <pc:chgData name="Yoel Kortick" userId="167978f5-7f40-4909-85d5-d4149554ad4e" providerId="ADAL" clId="{D5FD8459-2B5C-48A5-9673-8D128202ED48}" dt="2026-04-26T11:33:55.498" v="3961" actId="47"/>
        <pc:sldMkLst>
          <pc:docMk/>
          <pc:sldMk cId="2763487582" sldId="2147480773"/>
        </pc:sldMkLst>
      </pc:sldChg>
      <pc:sldChg chg="delSp modSp add mod ord">
        <pc:chgData name="Yoel Kortick" userId="167978f5-7f40-4909-85d5-d4149554ad4e" providerId="ADAL" clId="{D5FD8459-2B5C-48A5-9673-8D128202ED48}" dt="2026-04-26T11:35:28.330" v="3991" actId="113"/>
        <pc:sldMkLst>
          <pc:docMk/>
          <pc:sldMk cId="1154768731" sldId="2147480775"/>
        </pc:sldMkLst>
        <pc:spChg chg="del">
          <ac:chgData name="Yoel Kortick" userId="167978f5-7f40-4909-85d5-d4149554ad4e" providerId="ADAL" clId="{D5FD8459-2B5C-48A5-9673-8D128202ED48}" dt="2026-04-26T11:19:08.025" v="3376" actId="478"/>
          <ac:spMkLst>
            <pc:docMk/>
            <pc:sldMk cId="1154768731" sldId="2147480775"/>
            <ac:spMk id="5" creationId="{DD75E67E-6B37-4E71-7D9C-76EEBA676A0A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1154768731" sldId="2147480775"/>
            <ac:spMk id="10" creationId="{1AA8B8CF-7C65-2226-5788-CB3FBFD7E87A}"/>
          </ac:spMkLst>
        </pc:spChg>
        <pc:spChg chg="mod">
          <ac:chgData name="Yoel Kortick" userId="167978f5-7f40-4909-85d5-d4149554ad4e" providerId="ADAL" clId="{D5FD8459-2B5C-48A5-9673-8D128202ED48}" dt="2026-04-26T11:35:28.330" v="3991" actId="113"/>
          <ac:spMkLst>
            <pc:docMk/>
            <pc:sldMk cId="1154768731" sldId="2147480775"/>
            <ac:spMk id="12" creationId="{A1A726A3-5B3D-C47F-38E0-EEC033FEFACF}"/>
          </ac:spMkLst>
        </pc:spChg>
      </pc:sldChg>
      <pc:sldChg chg="addSp delSp modSp add mod">
        <pc:chgData name="Yoel Kortick" userId="167978f5-7f40-4909-85d5-d4149554ad4e" providerId="ADAL" clId="{D5FD8459-2B5C-48A5-9673-8D128202ED48}" dt="2026-04-26T11:28:55.610" v="3703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4-26T11:12:55.517" v="2700" actId="1037"/>
          <ac:spMkLst>
            <pc:docMk/>
            <pc:sldMk cId="3649002526" sldId="2147480776"/>
            <ac:spMk id="5" creationId="{D3FFE29D-2C82-5644-E98B-216CF0B1CD80}"/>
          </ac:spMkLst>
        </pc:spChg>
        <pc:spChg chg="mod">
          <ac:chgData name="Yoel Kortick" userId="167978f5-7f40-4909-85d5-d4149554ad4e" providerId="ADAL" clId="{D5FD8459-2B5C-48A5-9673-8D128202ED48}" dt="2026-04-26T11:28:55.610" v="3703"/>
          <ac:spMkLst>
            <pc:docMk/>
            <pc:sldMk cId="3649002526" sldId="2147480776"/>
            <ac:spMk id="10" creationId="{DB82BF49-E6A5-748A-BD18-F565075B349A}"/>
          </ac:spMkLst>
        </pc:spChg>
        <pc:spChg chg="mod">
          <ac:chgData name="Yoel Kortick" userId="167978f5-7f40-4909-85d5-d4149554ad4e" providerId="ADAL" clId="{D5FD8459-2B5C-48A5-9673-8D128202ED48}" dt="2026-04-26T11:20:37.855" v="3383" actId="14100"/>
          <ac:spMkLst>
            <pc:docMk/>
            <pc:sldMk cId="3649002526" sldId="2147480776"/>
            <ac:spMk id="12" creationId="{1A391FEA-3E67-CF9B-FECA-359D13C94AB3}"/>
          </ac:spMkLst>
        </pc:spChg>
        <pc:spChg chg="del">
          <ac:chgData name="Yoel Kortick" userId="167978f5-7f40-4909-85d5-d4149554ad4e" providerId="ADAL" clId="{D5FD8459-2B5C-48A5-9673-8D128202ED48}" dt="2026-04-26T11:13:16.300" v="2733" actId="478"/>
          <ac:spMkLst>
            <pc:docMk/>
            <pc:sldMk cId="3649002526" sldId="2147480776"/>
            <ac:spMk id="15" creationId="{5B198737-2352-E7B7-9FAD-13CA6A6FE620}"/>
          </ac:spMkLst>
        </pc:spChg>
        <pc:picChg chg="add mod ord">
          <ac:chgData name="Yoel Kortick" userId="167978f5-7f40-4909-85d5-d4149554ad4e" providerId="ADAL" clId="{D5FD8459-2B5C-48A5-9673-8D128202ED48}" dt="2026-04-26T11:12:58.294" v="2701" actId="167"/>
          <ac:picMkLst>
            <pc:docMk/>
            <pc:sldMk cId="3649002526" sldId="2147480776"/>
            <ac:picMk id="3" creationId="{102CF53E-06C3-8631-FEAC-50652136FDDD}"/>
          </ac:picMkLst>
        </pc:picChg>
        <pc:picChg chg="del">
          <ac:chgData name="Yoel Kortick" userId="167978f5-7f40-4909-85d5-d4149554ad4e" providerId="ADAL" clId="{D5FD8459-2B5C-48A5-9673-8D128202ED48}" dt="2026-04-26T11:12:33.999" v="2678" actId="478"/>
          <ac:picMkLst>
            <pc:docMk/>
            <pc:sldMk cId="3649002526" sldId="2147480776"/>
            <ac:picMk id="7" creationId="{B5C27C73-B5CB-1EC2-C7B1-F380E229AC41}"/>
          </ac:picMkLst>
        </pc:picChg>
        <pc:cxnChg chg="mod">
          <ac:chgData name="Yoel Kortick" userId="167978f5-7f40-4909-85d5-d4149554ad4e" providerId="ADAL" clId="{D5FD8459-2B5C-48A5-9673-8D128202ED48}" dt="2026-04-26T11:13:04.361" v="2703" actId="14100"/>
          <ac:cxnSpMkLst>
            <pc:docMk/>
            <pc:sldMk cId="3649002526" sldId="2147480776"/>
            <ac:cxnSpMk id="17" creationId="{49387070-7052-CA33-EA2D-2AE864E5CEA4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4-26T11:36:27.180" v="4024" actId="2057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4-26T11:24:34.509" v="3642" actId="2057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4-26T11:36:27.180" v="4024" actId="20577"/>
          <ac:spMkLst>
            <pc:docMk/>
            <pc:sldMk cId="826336944" sldId="2147480777"/>
            <ac:spMk id="7" creationId="{B34525B9-708D-5DA8-CE18-632EF99EB67B}"/>
          </ac:spMkLst>
        </pc:spChg>
        <pc:picChg chg="del">
          <ac:chgData name="Yoel Kortick" userId="167978f5-7f40-4909-85d5-d4149554ad4e" providerId="ADAL" clId="{D5FD8459-2B5C-48A5-9673-8D128202ED48}" dt="2026-04-26T11:24:15.722" v="3614" actId="478"/>
          <ac:picMkLst>
            <pc:docMk/>
            <pc:sldMk cId="826336944" sldId="2147480777"/>
            <ac:picMk id="4" creationId="{E1BA8CFF-4269-91C5-CCA7-BAF0FB994C53}"/>
          </ac:picMkLst>
        </pc:picChg>
        <pc:picChg chg="add mod ord">
          <ac:chgData name="Yoel Kortick" userId="167978f5-7f40-4909-85d5-d4149554ad4e" providerId="ADAL" clId="{D5FD8459-2B5C-48A5-9673-8D128202ED48}" dt="2026-04-26T11:25:29.834" v="3700" actId="208"/>
          <ac:picMkLst>
            <pc:docMk/>
            <pc:sldMk cId="826336944" sldId="2147480777"/>
            <ac:picMk id="5" creationId="{4494E141-DFB2-E179-9E51-701166347E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26/05/2026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26/05/2026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1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3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3" r:id="rId68"/>
    <p:sldLayoutId id="2147484694" r:id="rId69"/>
    <p:sldLayoutId id="2147484695" r:id="rId70"/>
    <p:sldLayoutId id="2147484696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Go_NDE/Overview_of_the_NDE_Interface_and_Configuration?mt-draft=true#Configuration_Changes_for_the_Landing_Pag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Go_NDE/Overview_of_the_NDE_Interface_and_Configuration?mt-draft=true#Configuration_Changes_for_the_Landing_Pag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ommons.wikimedia.org/wiki/File:MeihuaShan_1.jpg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ommons.wikimedia.org/wiki/File:Taipei_Skyline_2022.06.29.jp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knowledge.exlibrisgroup.com/Primo/Product_Documentation/020Primo_VE/Primo_VE_(English)/Go_NDE/Overview_of_the_NDE_Interface_and_Configuration?mt-draft=true#Configuration_Changes_for_the_Landing_Pag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the-primo-ve-nde-customization-package-to-add-headers-and-footers/" TargetMode="External"/><Relationship Id="rId2" Type="http://schemas.openxmlformats.org/officeDocument/2006/relationships/hyperlink" Target="https://developers.exlibrisgroup.com/blog/how-to-use-the-primo-ve-nde-customization-package-to-customize-the-library-logo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evelopers.exlibrisgroup.com/blog/how-to-use-the-primo-ve-nde-customization-package-to-customize-a-color-theme/" TargetMode="External"/><Relationship Id="rId4" Type="http://schemas.openxmlformats.org/officeDocument/2006/relationships/hyperlink" Target="https://developers.exlibrisgroup.com/blog/how-to-use-the-primo-ve-nde-customization-package-to-change-the-homepag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knowledge.exlibrisgroup.com/Primo/Release_Notes/002Primo_VE/2026/010Primo_VE_2026_Release_Notes?mon=202605BAS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Go_NDE/Overview_of_the_NDE_Interface_and_Configuration?mt-draft=true#Configuration_Changes_for_the_Landing_Pag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298" y="1380228"/>
            <a:ext cx="6314535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How to customize the homepage using the “Landing Page” tab of the view configuration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66D64A-C329-7B38-41EE-A0D5A58549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Accessing the "Landing Page" tab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2FA7184-0754-BAF3-AC13-5F39336EE2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"Landing Page" tab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The “Landing Page” tab of the Primo VE NDE View Configuration is accessed as follows:</a:t>
            </a:r>
          </a:p>
          <a:p>
            <a:pPr lvl="1"/>
            <a:r>
              <a:rPr lang="en-US" sz="1800" dirty="0"/>
              <a:t>From within Alma choose “Discovery &gt; Display Configuration &gt; Configure Views”</a:t>
            </a:r>
          </a:p>
          <a:p>
            <a:pPr lvl="1"/>
            <a:r>
              <a:rPr lang="en-US" sz="1800" dirty="0"/>
              <a:t>Select a Primo VE NDE view to edit</a:t>
            </a:r>
          </a:p>
          <a:p>
            <a:pPr lvl="1"/>
            <a:r>
              <a:rPr lang="en-US" sz="1800" dirty="0"/>
              <a:t>Switch to the </a:t>
            </a:r>
            <a:r>
              <a:rPr lang="en-US" sz="1800" dirty="0">
                <a:hlinkClick r:id="rId2" tooltip="Overview of the NDE Interface and Configuration"/>
              </a:rPr>
              <a:t>Landing Page</a:t>
            </a:r>
            <a:r>
              <a:rPr lang="en-US" sz="1800" dirty="0"/>
              <a:t> tab.</a:t>
            </a:r>
          </a:p>
        </p:txBody>
      </p:sp>
    </p:spTree>
    <p:extLst>
      <p:ext uri="{BB962C8B-B14F-4D97-AF65-F5344CB8AC3E}">
        <p14:creationId xmlns:p14="http://schemas.microsoft.com/office/powerpoint/2010/main" val="329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4C1533-6A04-670D-9F82-3453271D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9D834BF-449D-6419-4111-B45BB657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"Landing Page" tab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BB38B2-5A5D-B950-19EA-8C6FA7FA4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5A6B0D-E4BE-214B-1C1C-C17163E4E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7751"/>
          </a:xfrm>
        </p:spPr>
        <p:txBody>
          <a:bodyPr/>
          <a:lstStyle/>
          <a:p>
            <a:r>
              <a:rPr lang="en-US" dirty="0"/>
              <a:t>From within Alma choose “Discovery &gt; Display Configuration &gt; Configure Views”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8388-97B9-9C82-13AA-9E446ECF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66" y="1728550"/>
            <a:ext cx="3172268" cy="34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E728F4-59D8-9EC1-5F8E-F9364F967118}"/>
              </a:ext>
            </a:extLst>
          </p:cNvPr>
          <p:cNvSpPr/>
          <p:nvPr/>
        </p:nvSpPr>
        <p:spPr>
          <a:xfrm>
            <a:off x="4536489" y="3835153"/>
            <a:ext cx="665826" cy="39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C08F68-9FDC-6F47-3DB6-0FF017486411}"/>
              </a:ext>
            </a:extLst>
          </p:cNvPr>
          <p:cNvSpPr/>
          <p:nvPr/>
        </p:nvSpPr>
        <p:spPr>
          <a:xfrm>
            <a:off x="5459767" y="2441359"/>
            <a:ext cx="1127464" cy="168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4A035C-5140-A748-B039-C9551A8191B2}"/>
              </a:ext>
            </a:extLst>
          </p:cNvPr>
          <p:cNvSpPr/>
          <p:nvPr/>
        </p:nvSpPr>
        <p:spPr>
          <a:xfrm>
            <a:off x="5461241" y="2611515"/>
            <a:ext cx="1127464" cy="168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6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F3BC40-5D21-9762-D8F5-B6308434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7D324A-320C-5BAA-DBE7-F40DC800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461"/>
            <a:ext cx="12192000" cy="2861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2E28947-270A-F72D-4BB1-E0F3435C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"Landing Page" tab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467024-C897-D825-B5BF-2C22F3B50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394D545-FC74-0839-BCDD-70319C275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7751"/>
          </a:xfrm>
        </p:spPr>
        <p:txBody>
          <a:bodyPr/>
          <a:lstStyle/>
          <a:p>
            <a:r>
              <a:rPr lang="en-US" dirty="0"/>
              <a:t>Select a Primo VE NDE view to edit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565CE-E40A-484C-CB03-3B90AD9CEA3C}"/>
              </a:ext>
            </a:extLst>
          </p:cNvPr>
          <p:cNvSpPr/>
          <p:nvPr/>
        </p:nvSpPr>
        <p:spPr>
          <a:xfrm>
            <a:off x="10466772" y="3169328"/>
            <a:ext cx="355107" cy="259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691D2-69BC-021A-5062-411DAAD96B2C}"/>
              </a:ext>
            </a:extLst>
          </p:cNvPr>
          <p:cNvSpPr/>
          <p:nvPr/>
        </p:nvSpPr>
        <p:spPr>
          <a:xfrm>
            <a:off x="11580170" y="3197070"/>
            <a:ext cx="298152" cy="214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F7889-C99A-CC25-67B9-08E3651E1A66}"/>
              </a:ext>
            </a:extLst>
          </p:cNvPr>
          <p:cNvSpPr/>
          <p:nvPr/>
        </p:nvSpPr>
        <p:spPr>
          <a:xfrm>
            <a:off x="10999432" y="3455633"/>
            <a:ext cx="870011" cy="214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4CE6C-D05A-8A63-1801-31A7B423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6DBB4-E753-B7DB-B950-3582F011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4" y="1731147"/>
            <a:ext cx="9035998" cy="4317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D49D016-DA1B-E0BE-CC17-E8AFF90A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"Landing Page" tab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3053E9-7B8E-36D1-BAF3-4614AF3F8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202EAD-1859-4A3F-17A3-89DC1B7BC3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7751"/>
          </a:xfrm>
        </p:spPr>
        <p:txBody>
          <a:bodyPr/>
          <a:lstStyle/>
          <a:p>
            <a:r>
              <a:rPr lang="en-US" dirty="0"/>
              <a:t>Switch to the </a:t>
            </a:r>
            <a:r>
              <a:rPr lang="en-US" dirty="0">
                <a:hlinkClick r:id="rId3" tooltip="Overview of the NDE Interface and Configuration"/>
              </a:rPr>
              <a:t>Landing Page</a:t>
            </a:r>
            <a:r>
              <a:rPr lang="en-US" dirty="0"/>
              <a:t> tab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9C927-6D97-6424-520F-467D26888993}"/>
              </a:ext>
            </a:extLst>
          </p:cNvPr>
          <p:cNvSpPr/>
          <p:nvPr/>
        </p:nvSpPr>
        <p:spPr>
          <a:xfrm>
            <a:off x="7750205" y="2041861"/>
            <a:ext cx="514906" cy="2219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3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8B719-110B-0C21-6B2E-960A077E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73062-85AE-7891-D26C-49CA42B07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Change the Home Page background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14E2E47-3597-1105-8395-9AF9474D21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13800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will now change the Home Page background to be the Taiwan National Flower (the plum blossom).  </a:t>
            </a:r>
          </a:p>
          <a:p>
            <a:r>
              <a:rPr lang="en-US" dirty="0"/>
              <a:t>We will use the Wikimedia Commons image “</a:t>
            </a:r>
            <a:r>
              <a:rPr lang="en-US" dirty="0" err="1"/>
              <a:t>MeihuaShan</a:t>
            </a:r>
            <a:r>
              <a:rPr lang="en-US" dirty="0"/>
              <a:t> 1.jpg” found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 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84EE7-AFC9-8B58-7580-4F32CB724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80" y="1967318"/>
            <a:ext cx="5734975" cy="429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49EA1-5710-40BB-5A2F-1A44BDAD9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1B173-276D-199C-64B0-2D0E818D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29" y="1807798"/>
            <a:ext cx="10840963" cy="4048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805DDE1-CD5D-F441-4CFE-F3F32AF8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C24521-CFF5-0D4A-BCF2-252CA6E91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14E1C-39C6-E87D-F042-B6D76DFA7F4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Check “Enable Configuration” and then select the file and then click “Upload”.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5B6BA-47F5-1F7A-2BDE-6DAC717CFF6C}"/>
              </a:ext>
            </a:extLst>
          </p:cNvPr>
          <p:cNvSpPr/>
          <p:nvPr/>
        </p:nvSpPr>
        <p:spPr>
          <a:xfrm>
            <a:off x="10457895" y="2290439"/>
            <a:ext cx="941033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DA6EA-9B86-D2E8-230C-CF82809303EB}"/>
              </a:ext>
            </a:extLst>
          </p:cNvPr>
          <p:cNvSpPr/>
          <p:nvPr/>
        </p:nvSpPr>
        <p:spPr>
          <a:xfrm>
            <a:off x="7492753" y="4953740"/>
            <a:ext cx="328474" cy="266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E82CD9-74CF-6C96-7B9A-148CA3B69F52}"/>
              </a:ext>
            </a:extLst>
          </p:cNvPr>
          <p:cNvSpPr/>
          <p:nvPr/>
        </p:nvSpPr>
        <p:spPr>
          <a:xfrm>
            <a:off x="2752078" y="2778711"/>
            <a:ext cx="310718" cy="221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7D8348-CF15-E433-597B-DDE73BB22B8F}"/>
              </a:ext>
            </a:extLst>
          </p:cNvPr>
          <p:cNvSpPr txBox="1"/>
          <p:nvPr/>
        </p:nvSpPr>
        <p:spPr>
          <a:xfrm>
            <a:off x="4287915" y="2778711"/>
            <a:ext cx="1808085" cy="5740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1. Check “Enable Configuration”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84383-7E31-4BFA-59DE-486AADEC94A1}"/>
              </a:ext>
            </a:extLst>
          </p:cNvPr>
          <p:cNvSpPr txBox="1"/>
          <p:nvPr/>
        </p:nvSpPr>
        <p:spPr>
          <a:xfrm>
            <a:off x="5619565" y="4036669"/>
            <a:ext cx="1473693" cy="3118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2. Select the 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4296B-C5FB-00A1-8468-C58625A54449}"/>
              </a:ext>
            </a:extLst>
          </p:cNvPr>
          <p:cNvSpPr txBox="1"/>
          <p:nvPr/>
        </p:nvSpPr>
        <p:spPr>
          <a:xfrm>
            <a:off x="8611340" y="4192574"/>
            <a:ext cx="1473693" cy="4708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3. Now we will click “Upload”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3CCDFA-A10B-EB73-C032-9AE8C3841CF1}"/>
              </a:ext>
            </a:extLst>
          </p:cNvPr>
          <p:cNvCxnSpPr/>
          <p:nvPr/>
        </p:nvCxnSpPr>
        <p:spPr>
          <a:xfrm flipH="1" flipV="1">
            <a:off x="3169328" y="2902998"/>
            <a:ext cx="1118587" cy="159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6932FE-6FB4-70B2-EDF8-2E4C295D885D}"/>
              </a:ext>
            </a:extLst>
          </p:cNvPr>
          <p:cNvCxnSpPr/>
          <p:nvPr/>
        </p:nvCxnSpPr>
        <p:spPr>
          <a:xfrm>
            <a:off x="6445188" y="4348480"/>
            <a:ext cx="976544" cy="5164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F95CCF-C50A-6113-0CA4-3A2DACCBFB91}"/>
              </a:ext>
            </a:extLst>
          </p:cNvPr>
          <p:cNvCxnSpPr/>
          <p:nvPr/>
        </p:nvCxnSpPr>
        <p:spPr>
          <a:xfrm flipH="1">
            <a:off x="5042517" y="4192574"/>
            <a:ext cx="577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0D97E0-4D0B-A659-0D5C-4D0735E01406}"/>
              </a:ext>
            </a:extLst>
          </p:cNvPr>
          <p:cNvCxnSpPr/>
          <p:nvPr/>
        </p:nvCxnSpPr>
        <p:spPr>
          <a:xfrm flipH="1">
            <a:off x="8389398" y="4663439"/>
            <a:ext cx="221942" cy="2903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3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6C86-078E-B46D-639A-5F4E2096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F72BC-79D2-9FB1-168F-1C4877EC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490"/>
            <a:ext cx="12192000" cy="2147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ECB9996-B940-3CFB-32D6-47BF4F51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E01F0B-C7BC-6591-DD24-033DA03F9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38F75-0F63-8F23-5714-68F815C79C8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After clicking “Upload” click “Save”.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EA713-C9F7-DA36-6930-BA1A50E491A7}"/>
              </a:ext>
            </a:extLst>
          </p:cNvPr>
          <p:cNvSpPr/>
          <p:nvPr/>
        </p:nvSpPr>
        <p:spPr>
          <a:xfrm>
            <a:off x="11804702" y="2373246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40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21AEB-371B-BCA8-9B8B-029A2D35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D7AFE6F-9CF4-B8C8-C35D-CE492ADA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C01274-3D19-108C-32F2-067668A76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5C74A-BEAC-452F-44C4-B76DF455662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background image has changed: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6BA505-2AAA-8855-9BFE-198883B4662B}"/>
              </a:ext>
            </a:extLst>
          </p:cNvPr>
          <p:cNvSpPr/>
          <p:nvPr/>
        </p:nvSpPr>
        <p:spPr>
          <a:xfrm>
            <a:off x="11804702" y="2373246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0883C-3E59-ECBA-B60C-19D8993C8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200"/>
            <a:ext cx="12192000" cy="2937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550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Accessing the "Landing Page" tab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Change the Home Page background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Customize the Links section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Customize the Elements order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D1426-5319-8197-DC6D-443A7765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0B048A-FE54-D198-130F-E57C28FDC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4525"/>
            <a:ext cx="12192000" cy="2113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FBD04-E27C-BEB6-7B7F-3812E31D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6199"/>
            <a:ext cx="12192000" cy="2180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E13287C-25D0-B921-4503-D293D235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D2EC6E-186A-B327-B76F-B44F194A1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2B69-3DA9-95E4-FC2F-B2726F2E9BC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we will restore the background image to the original: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31BBD-A541-110E-183A-18120BDB8851}"/>
              </a:ext>
            </a:extLst>
          </p:cNvPr>
          <p:cNvSpPr/>
          <p:nvPr/>
        </p:nvSpPr>
        <p:spPr>
          <a:xfrm>
            <a:off x="11787292" y="4014525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2A15F-070C-3359-98B8-24A20F65BDAE}"/>
              </a:ext>
            </a:extLst>
          </p:cNvPr>
          <p:cNvSpPr/>
          <p:nvPr/>
        </p:nvSpPr>
        <p:spPr>
          <a:xfrm>
            <a:off x="5368391" y="3030193"/>
            <a:ext cx="473116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5A697-B833-7C0B-B0C1-5CADA18472E5}"/>
              </a:ext>
            </a:extLst>
          </p:cNvPr>
          <p:cNvSpPr txBox="1"/>
          <p:nvPr/>
        </p:nvSpPr>
        <p:spPr>
          <a:xfrm>
            <a:off x="7048871" y="3030194"/>
            <a:ext cx="772356" cy="2989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Step 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ADCFB7-2F55-224E-E372-294BD1468F02}"/>
              </a:ext>
            </a:extLst>
          </p:cNvPr>
          <p:cNvCxnSpPr>
            <a:cxnSpLocks/>
          </p:cNvCxnSpPr>
          <p:nvPr/>
        </p:nvCxnSpPr>
        <p:spPr>
          <a:xfrm flipH="1" flipV="1">
            <a:off x="5930284" y="3169329"/>
            <a:ext cx="1118587" cy="10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5962-0BDB-C091-D134-A89BF953DF7C}"/>
              </a:ext>
            </a:extLst>
          </p:cNvPr>
          <p:cNvSpPr txBox="1"/>
          <p:nvPr/>
        </p:nvSpPr>
        <p:spPr>
          <a:xfrm>
            <a:off x="10511162" y="4645020"/>
            <a:ext cx="772356" cy="2989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Step 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47A224-E32F-1A73-3A01-5E48A01FD9DD}"/>
              </a:ext>
            </a:extLst>
          </p:cNvPr>
          <p:cNvCxnSpPr>
            <a:cxnSpLocks/>
          </p:cNvCxnSpPr>
          <p:nvPr/>
        </p:nvCxnSpPr>
        <p:spPr>
          <a:xfrm flipV="1">
            <a:off x="11283518" y="4314003"/>
            <a:ext cx="521184" cy="331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C2FE4F5-1945-AF73-C5BD-01D1ADCFA6DA}"/>
              </a:ext>
            </a:extLst>
          </p:cNvPr>
          <p:cNvSpPr/>
          <p:nvPr/>
        </p:nvSpPr>
        <p:spPr>
          <a:xfrm>
            <a:off x="932155" y="5335480"/>
            <a:ext cx="5344358" cy="2752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30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A2B53-F136-967B-38E1-1B110B95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4D371-4791-D0AF-102B-3813B490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Home Page background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271B93-C10B-D6F9-B2D2-6BBB2906D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3A4D-2C9C-D2DA-C85F-F8E9EC5148E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background image has been restored to the original:</a:t>
            </a:r>
            <a:endParaRPr lang="en-US" alt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CB088C-D91F-2273-CCF8-70CDBFA4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707"/>
            <a:ext cx="12192000" cy="2870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511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AA589-0C88-274A-5122-291100485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2313EC-8E4A-7576-8044-7607F8EAF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Customize the Links section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A6EA62-95B3-5FA8-2BCB-64B6508519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711B2-BAB9-2157-D223-C891DD177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68F0B0C-1E0A-9634-80CF-A89DA927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AF8CEC-E2A9-298F-F635-1A35D2FDC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93AF-3C8D-EE2D-A36D-7D3E64A38AC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13800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will now Customize the Links section to be an image of Taipei</a:t>
            </a:r>
          </a:p>
          <a:p>
            <a:r>
              <a:rPr lang="en-US" dirty="0"/>
              <a:t>We will use the Wikimedia Commons image “Taipei_Skyline_2022.06.29.jpg” found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 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53BE7-B407-4EDB-E44D-8752B593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98" y="1940842"/>
            <a:ext cx="6432804" cy="42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5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79C6E-A170-CE41-7B48-E0DFCC6A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56726-D98A-3707-4E98-81BF95A0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44" y="1807798"/>
            <a:ext cx="10844784" cy="3852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8A6CEB-DCAF-43C4-E107-C0CFC31F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FB0B73-7BF8-0F57-46D3-13E2248A3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28597-D628-5A54-51AD-7D263A50B44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Check “Enable Configuration” and then select the file and then click “Upload”.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B25D5-1C6A-C95F-B8BB-C548DD540593}"/>
              </a:ext>
            </a:extLst>
          </p:cNvPr>
          <p:cNvSpPr/>
          <p:nvPr/>
        </p:nvSpPr>
        <p:spPr>
          <a:xfrm>
            <a:off x="9665415" y="2290439"/>
            <a:ext cx="941033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3452F-FB67-20E3-AD81-93C7DF7ADC07}"/>
              </a:ext>
            </a:extLst>
          </p:cNvPr>
          <p:cNvSpPr/>
          <p:nvPr/>
        </p:nvSpPr>
        <p:spPr>
          <a:xfrm>
            <a:off x="5240428" y="5090943"/>
            <a:ext cx="328474" cy="266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368C5A-92F3-2FD8-61DA-2B67065EDA02}"/>
              </a:ext>
            </a:extLst>
          </p:cNvPr>
          <p:cNvSpPr/>
          <p:nvPr/>
        </p:nvSpPr>
        <p:spPr>
          <a:xfrm>
            <a:off x="1959598" y="2758391"/>
            <a:ext cx="310718" cy="221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6E97F-46EA-7F89-2BD2-99FDA4F6EA32}"/>
              </a:ext>
            </a:extLst>
          </p:cNvPr>
          <p:cNvSpPr txBox="1"/>
          <p:nvPr/>
        </p:nvSpPr>
        <p:spPr>
          <a:xfrm>
            <a:off x="3495435" y="2778711"/>
            <a:ext cx="1808085" cy="5740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1. Check “Enable Configuration”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59BFE-B85E-289A-7DEF-E0BD8AF60C4E}"/>
              </a:ext>
            </a:extLst>
          </p:cNvPr>
          <p:cNvSpPr txBox="1"/>
          <p:nvPr/>
        </p:nvSpPr>
        <p:spPr>
          <a:xfrm>
            <a:off x="4558022" y="4036669"/>
            <a:ext cx="1473693" cy="3118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2. Select the 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A3523-00EA-4C17-FD3C-C8C871ED68A5}"/>
              </a:ext>
            </a:extLst>
          </p:cNvPr>
          <p:cNvSpPr txBox="1"/>
          <p:nvPr/>
        </p:nvSpPr>
        <p:spPr>
          <a:xfrm>
            <a:off x="6299070" y="4266144"/>
            <a:ext cx="1473693" cy="4708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3. Now we will click “Upload”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9075FA-2526-6600-7B4B-180BB7E7D44A}"/>
              </a:ext>
            </a:extLst>
          </p:cNvPr>
          <p:cNvCxnSpPr/>
          <p:nvPr/>
        </p:nvCxnSpPr>
        <p:spPr>
          <a:xfrm flipH="1" flipV="1">
            <a:off x="2376848" y="2902998"/>
            <a:ext cx="1118587" cy="1597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69B197-14FD-EE02-77B3-410C6F978861}"/>
              </a:ext>
            </a:extLst>
          </p:cNvPr>
          <p:cNvCxnSpPr>
            <a:cxnSpLocks/>
          </p:cNvCxnSpPr>
          <p:nvPr/>
        </p:nvCxnSpPr>
        <p:spPr>
          <a:xfrm>
            <a:off x="5383645" y="4348480"/>
            <a:ext cx="0" cy="605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7D5E97-EC95-C82F-A936-0A75E0BF0F4B}"/>
              </a:ext>
            </a:extLst>
          </p:cNvPr>
          <p:cNvCxnSpPr/>
          <p:nvPr/>
        </p:nvCxnSpPr>
        <p:spPr>
          <a:xfrm flipH="1">
            <a:off x="3980974" y="4192574"/>
            <a:ext cx="5770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2C154F-758E-965D-8A77-182E07CDB987}"/>
              </a:ext>
            </a:extLst>
          </p:cNvPr>
          <p:cNvCxnSpPr/>
          <p:nvPr/>
        </p:nvCxnSpPr>
        <p:spPr>
          <a:xfrm flipH="1">
            <a:off x="6077128" y="4737009"/>
            <a:ext cx="221942" cy="2903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923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DB767-B622-206C-42D8-758F1968C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B25D9A-D4F4-D91F-FAD1-54182C9A2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466"/>
            <a:ext cx="12192000" cy="2845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BD37297-116F-4A37-32EF-B4C86AEB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2C72CE-2AE3-6764-ED35-561A2065B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15945-074F-22CE-1640-9A2EF24BA4D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After clicking “Upload” click “Save”.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AF22B-DDC0-5867-A20E-A3C1657E2C12}"/>
              </a:ext>
            </a:extLst>
          </p:cNvPr>
          <p:cNvSpPr/>
          <p:nvPr/>
        </p:nvSpPr>
        <p:spPr>
          <a:xfrm>
            <a:off x="11710112" y="2110492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07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7E8C-003C-6D38-909E-4804F4127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813AE80-F03B-78DB-22F1-FFC48DBC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D8F6EC-052E-7044-6D20-FF5B0F61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0BE6A-84C1-1384-5E27-98962118E9E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About the Library image has changed: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725B8B-1D14-8CB4-BBAE-2D5F95B236B1}"/>
              </a:ext>
            </a:extLst>
          </p:cNvPr>
          <p:cNvSpPr/>
          <p:nvPr/>
        </p:nvSpPr>
        <p:spPr>
          <a:xfrm>
            <a:off x="11804702" y="2373246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0CE19-F79B-341B-E658-1EC1F93B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777"/>
            <a:ext cx="12192000" cy="46271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6872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D2DA-FACE-9EAC-D513-123950A83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E4C14D-4504-1751-3B71-96B8B34C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8" y="4129608"/>
            <a:ext cx="11148107" cy="2559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C5EF2-76E6-A3F9-7C02-8183111FD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0" y="1489189"/>
            <a:ext cx="11130455" cy="2525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67AE064-4DB8-FC43-2830-8E45D3A1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76C44-CF51-101D-59F3-F3E99719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CD7D8-C950-3E42-3A10-37525C6EB0A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we will restore the background image to the original: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476C5-2542-D18E-1838-8800CDFB0ADD}"/>
              </a:ext>
            </a:extLst>
          </p:cNvPr>
          <p:cNvSpPr/>
          <p:nvPr/>
        </p:nvSpPr>
        <p:spPr>
          <a:xfrm>
            <a:off x="11104120" y="4235241"/>
            <a:ext cx="371740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54BA0-E2E7-E81B-C50A-A1208300059F}"/>
              </a:ext>
            </a:extLst>
          </p:cNvPr>
          <p:cNvSpPr/>
          <p:nvPr/>
        </p:nvSpPr>
        <p:spPr>
          <a:xfrm>
            <a:off x="5336861" y="3408562"/>
            <a:ext cx="473116" cy="298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A6F39-25D1-3A8C-D1CE-D6E9AC7FD331}"/>
              </a:ext>
            </a:extLst>
          </p:cNvPr>
          <p:cNvSpPr txBox="1"/>
          <p:nvPr/>
        </p:nvSpPr>
        <p:spPr>
          <a:xfrm>
            <a:off x="7017341" y="3408563"/>
            <a:ext cx="772356" cy="2989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Step 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671BB7-75B2-60A0-EDDD-47FCBE76F454}"/>
              </a:ext>
            </a:extLst>
          </p:cNvPr>
          <p:cNvCxnSpPr>
            <a:cxnSpLocks/>
          </p:cNvCxnSpPr>
          <p:nvPr/>
        </p:nvCxnSpPr>
        <p:spPr>
          <a:xfrm flipH="1" flipV="1">
            <a:off x="5898754" y="3547698"/>
            <a:ext cx="1118587" cy="10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E204D2-3E74-C666-7A5D-084EBAEAE028}"/>
              </a:ext>
            </a:extLst>
          </p:cNvPr>
          <p:cNvSpPr txBox="1"/>
          <p:nvPr/>
        </p:nvSpPr>
        <p:spPr>
          <a:xfrm>
            <a:off x="9827990" y="4865736"/>
            <a:ext cx="772356" cy="2989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Step 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E5B594-C62F-3058-3098-0558AF79CADF}"/>
              </a:ext>
            </a:extLst>
          </p:cNvPr>
          <p:cNvCxnSpPr>
            <a:cxnSpLocks/>
          </p:cNvCxnSpPr>
          <p:nvPr/>
        </p:nvCxnSpPr>
        <p:spPr>
          <a:xfrm flipV="1">
            <a:off x="10600346" y="4534719"/>
            <a:ext cx="521184" cy="331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BFADF8-3521-05FF-D69E-58750BFAA2DE}"/>
              </a:ext>
            </a:extLst>
          </p:cNvPr>
          <p:cNvSpPr/>
          <p:nvPr/>
        </p:nvSpPr>
        <p:spPr>
          <a:xfrm>
            <a:off x="911134" y="6079881"/>
            <a:ext cx="5344358" cy="2752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4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DF1BF-172A-8235-6BA8-B1D0E2438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C889EB-1B67-2DAD-676F-4DCDB55E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489"/>
            <a:ext cx="12192000" cy="4104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250929-973B-A100-CC1B-2F94A050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07B464-677D-0462-296A-2B9E0D815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6A9A-04B8-A6F2-DF50-E60541C20284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About the Library image has been restored to the original: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58920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09D4B-6731-65B8-F8E0-DF58FB47D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87997-924E-77E3-F609-C2628C600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Customize the Links section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096138E-BDB5-5434-F249-C4C93A240A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E7E9E-921B-4F26-6400-DB305A4B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67A5075-A824-EA1F-2309-E4B9C204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426FB3-4552-7E3A-1465-26DD064AB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74782-A40B-115A-24D5-8FDBB6478AF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To customize the Links section: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 Customize.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Activate/Inactivate the number of links to display. Out-of-the-box, five links are set to Active.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the drag / reorder icon to reorder the links.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From the More actions menu select Edit. From here it is possible to change the: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Label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URL — must include http:// or https://</a:t>
            </a:r>
          </a:p>
          <a:p>
            <a:pPr marL="522900" lvl="1" indent="-342900">
              <a:buFont typeface="+mj-lt"/>
              <a:buAutoNum type="arabicPeriod"/>
            </a:pPr>
            <a:r>
              <a:rPr lang="en-US" sz="1800" dirty="0"/>
              <a:t>Icon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5650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61F63-B6FD-921B-F557-00060B0D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C9CD410-4B28-C37C-204A-208F310F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87164C-AB54-D698-79B9-ABBA5A88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7827-E192-F902-0DB4-4859036C9BA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</a:t>
            </a:r>
            <a:r>
              <a:rPr lang="en-US" dirty="0">
                <a:hlinkClick r:id="rId2"/>
              </a:rPr>
              <a:t>Configuration Changes for the Landing page</a:t>
            </a:r>
            <a:r>
              <a:rPr lang="en-US" dirty="0"/>
              <a:t> lists various icons which may be used:</a:t>
            </a:r>
            <a:endParaRPr lang="en-US" sz="1800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107DE-FC8E-CC21-308A-CE0AE953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30" y="1519986"/>
            <a:ext cx="10078720" cy="4269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6CD85-C01B-7F6A-7CDA-D605ED90117B}"/>
              </a:ext>
            </a:extLst>
          </p:cNvPr>
          <p:cNvSpPr txBox="1"/>
          <p:nvPr/>
        </p:nvSpPr>
        <p:spPr>
          <a:xfrm>
            <a:off x="7955280" y="3007360"/>
            <a:ext cx="2499360" cy="7518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are 16 different icon options.  This is just a selection of the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1900307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2392D-EBC3-57A1-652E-B9C3D92C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5DB8B6-2895-0C89-2A49-309AF1FA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E00268-5D0D-EBBC-6A0B-2CD21B748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F4743-0F74-B7DF-F098-55EF691295A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Here are the links we now have on the Landing page</a:t>
            </a:r>
            <a:endParaRPr lang="en-US" sz="1800" dirty="0"/>
          </a:p>
          <a:p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4C2A3-340F-6582-6AB1-671EF56340A4}"/>
              </a:ext>
            </a:extLst>
          </p:cNvPr>
          <p:cNvSpPr txBox="1"/>
          <p:nvPr/>
        </p:nvSpPr>
        <p:spPr>
          <a:xfrm>
            <a:off x="7955280" y="3007360"/>
            <a:ext cx="2499360" cy="7518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There are 16 different icon options.  This is just a selection of the possibilities.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3398E-1993-1FCE-D9FF-1A78E0D3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39" y="1497971"/>
            <a:ext cx="9428897" cy="4522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E2D62F-F77E-0A3D-B7E1-8D6A9481478E}"/>
              </a:ext>
            </a:extLst>
          </p:cNvPr>
          <p:cNvSpPr/>
          <p:nvPr/>
        </p:nvSpPr>
        <p:spPr>
          <a:xfrm>
            <a:off x="1483360" y="4785360"/>
            <a:ext cx="8778240" cy="1107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5AE97F-5E32-0712-152F-24AEFA58F270}"/>
              </a:ext>
            </a:extLst>
          </p:cNvPr>
          <p:cNvCxnSpPr>
            <a:cxnSpLocks/>
          </p:cNvCxnSpPr>
          <p:nvPr/>
        </p:nvCxnSpPr>
        <p:spPr>
          <a:xfrm flipH="1">
            <a:off x="7447280" y="3950014"/>
            <a:ext cx="284480" cy="758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A0D4C5-ACE5-BC67-427D-017648377687}"/>
              </a:ext>
            </a:extLst>
          </p:cNvPr>
          <p:cNvSpPr txBox="1"/>
          <p:nvPr/>
        </p:nvSpPr>
        <p:spPr>
          <a:xfrm>
            <a:off x="6756399" y="3159759"/>
            <a:ext cx="4500077" cy="7518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These links correspond to the configuration (seen on the next slide) in the “Links” section of the “Landing Page” tab of the Primo VE NDE View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576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E014B-3354-7A38-51A8-BFBB56B9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6AA3F-90E7-397C-8992-430D3C4E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4058"/>
            <a:ext cx="12192000" cy="2589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64369A6-58DC-3F36-C3C8-9223453A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CB37E3-06DE-25CC-77AD-1FFC89F5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17E13-38CE-803A-366D-A78248211D6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81712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From the “Landing Page” tab of the primo VE NDE View Configuration click “Customize” in the Links Section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3C6E46-FB77-57C7-E6FD-E95DC2A7188D}"/>
              </a:ext>
            </a:extLst>
          </p:cNvPr>
          <p:cNvSpPr/>
          <p:nvPr/>
        </p:nvSpPr>
        <p:spPr>
          <a:xfrm>
            <a:off x="10376615" y="2595239"/>
            <a:ext cx="941033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3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AF3FF-84FE-1A72-F93F-3C99D6B9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62765-3887-E533-AB0D-380EA99F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181"/>
            <a:ext cx="12192000" cy="3123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1A1952E-7F2D-D65E-41FD-3DA7EAD6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B04186-E8F4-B20B-69A6-3F784599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1200-B23C-1828-9CF5-91640358728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81712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we will drag “Ask a Librarian” to the top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5B943-3EBE-7FE5-0B12-2E588170C0C9}"/>
              </a:ext>
            </a:extLst>
          </p:cNvPr>
          <p:cNvSpPr/>
          <p:nvPr/>
        </p:nvSpPr>
        <p:spPr>
          <a:xfrm>
            <a:off x="488898" y="3677920"/>
            <a:ext cx="11183994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68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A17B-10F0-B539-4FA7-9B3AD955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B1C5D9-8473-50FF-86BC-12767CF9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2488"/>
            <a:ext cx="12192000" cy="3113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0B3BEF2-63D4-AD1C-5A0D-76154F9D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09F389-2161-F739-8C59-272E8B829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84453-574B-2F84-2DB7-39C61697AE9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81712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“Ask a Librarian” is on the top and we will edit it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7BA1D-0AB9-76D2-06BB-6380A3F0B94C}"/>
              </a:ext>
            </a:extLst>
          </p:cNvPr>
          <p:cNvSpPr/>
          <p:nvPr/>
        </p:nvSpPr>
        <p:spPr>
          <a:xfrm>
            <a:off x="10214055" y="3286119"/>
            <a:ext cx="1144825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492F9-57C0-32D6-1E5F-5E4ACF936E0B}"/>
              </a:ext>
            </a:extLst>
          </p:cNvPr>
          <p:cNvSpPr/>
          <p:nvPr/>
        </p:nvSpPr>
        <p:spPr>
          <a:xfrm>
            <a:off x="488898" y="2915920"/>
            <a:ext cx="11183994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87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92AC-8E47-F7C8-7ACE-6EE6CB92C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A9E9AE-126E-C20B-4B93-DDD2AD3F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116"/>
            <a:ext cx="12192000" cy="2017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F6B4347-AD88-0EF0-A65F-6C0EAB87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46D2D4-D456-55FA-FC40-A5F9BA3F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D733-2E1A-2655-4FA2-0317CB39A44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234112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We changed the label from “Ask a Librarian” to “Ask Yoel and Alicia”</a:t>
            </a:r>
          </a:p>
          <a:p>
            <a:r>
              <a:rPr lang="en-US" altLang="en-US" sz="2000" dirty="0"/>
              <a:t>We made the URL be: </a:t>
            </a:r>
            <a:br>
              <a:rPr lang="en-US" altLang="en-US" sz="2000" dirty="0"/>
            </a:b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mailto:yoel.kortick@clarivate.com;alicia.chen@clarivate.com?subject=My%20question%20for%20Yoel%20and%20Alicia&amp;body=Hi%20Yoel%20and%20Alicia%0AHere%20is%20my%20question: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FD0C98-0C9A-57AB-A0EC-5FE0E5F085BE}"/>
              </a:ext>
            </a:extLst>
          </p:cNvPr>
          <p:cNvSpPr/>
          <p:nvPr/>
        </p:nvSpPr>
        <p:spPr>
          <a:xfrm>
            <a:off x="1198880" y="4643120"/>
            <a:ext cx="1788160" cy="355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99FF63-3C06-D693-023A-A008018C21E1}"/>
              </a:ext>
            </a:extLst>
          </p:cNvPr>
          <p:cNvSpPr/>
          <p:nvPr/>
        </p:nvSpPr>
        <p:spPr>
          <a:xfrm>
            <a:off x="7071360" y="4297680"/>
            <a:ext cx="4104640" cy="355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37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A17B-10F0-B539-4FA7-9B3AD955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184CB-0F0E-33FE-77B2-BDBCB537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962"/>
            <a:ext cx="12192000" cy="2988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0B3BEF2-63D4-AD1C-5A0D-76154F9D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09F389-2161-F739-8C59-272E8B829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84453-574B-2F84-2DB7-39C61697AE9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81712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“Ask a Librarian” is on the top and is called “Ask Yoel and Alicia”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492F9-57C0-32D6-1E5F-5E4ACF936E0B}"/>
              </a:ext>
            </a:extLst>
          </p:cNvPr>
          <p:cNvSpPr/>
          <p:nvPr/>
        </p:nvSpPr>
        <p:spPr>
          <a:xfrm>
            <a:off x="488898" y="2915920"/>
            <a:ext cx="11183994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766CF-0D2A-C0D2-BCB5-B9B5F822275F}"/>
              </a:ext>
            </a:extLst>
          </p:cNvPr>
          <p:cNvSpPr/>
          <p:nvPr/>
        </p:nvSpPr>
        <p:spPr>
          <a:xfrm>
            <a:off x="6969760" y="2915920"/>
            <a:ext cx="1219200" cy="346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2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E179D-A41A-833B-36B4-EAB1F4F1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E77AC5-7F26-2BA6-F0B8-837D21DD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970" y="1651589"/>
            <a:ext cx="10160000" cy="4455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056056-9F2A-789D-54B8-8CE4817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A83D39-FA04-FE9E-4515-449C99E4D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1CF9-FB8C-9425-C5E9-26D8DB885F4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we see the changes on the Landing Page</a:t>
            </a:r>
            <a:endParaRPr lang="en-US" alt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6EA4C-6528-1915-A28E-980B5255CE7B}"/>
              </a:ext>
            </a:extLst>
          </p:cNvPr>
          <p:cNvSpPr/>
          <p:nvPr/>
        </p:nvSpPr>
        <p:spPr>
          <a:xfrm>
            <a:off x="2066130" y="5095440"/>
            <a:ext cx="1510190" cy="88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D006F-CD67-2064-0136-C4DF61C3359A}"/>
              </a:ext>
            </a:extLst>
          </p:cNvPr>
          <p:cNvSpPr txBox="1"/>
          <p:nvPr/>
        </p:nvSpPr>
        <p:spPr>
          <a:xfrm>
            <a:off x="4795720" y="4139602"/>
            <a:ext cx="3037640" cy="738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“Ask a Librarian” is now called “Ask Yoel and Alicia” and it appears first.  </a:t>
            </a:r>
            <a:r>
              <a:rPr lang="en-US" sz="1400" b="1" dirty="0"/>
              <a:t>We will now click it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ECF77D-8C6F-B26A-DD51-A75E5A9D69AB}"/>
              </a:ext>
            </a:extLst>
          </p:cNvPr>
          <p:cNvCxnSpPr>
            <a:cxnSpLocks/>
          </p:cNvCxnSpPr>
          <p:nvPr/>
        </p:nvCxnSpPr>
        <p:spPr>
          <a:xfrm flipH="1">
            <a:off x="3576320" y="4644646"/>
            <a:ext cx="1219397" cy="4019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147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9472-ACB3-8A0E-E827-D5E7F872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5070050-7D63-6A1A-6C23-98654303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Links section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A85A7E-D141-A16A-5B6E-635BF83D9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306F3-F49E-4631-09DB-AE381E6F355F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8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After clicking “Ask Yoel and Alicia” this email opens:</a:t>
            </a:r>
            <a:endParaRPr lang="en-US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AF9FA-613A-5EDE-C2F3-6090CD9D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1686621"/>
            <a:ext cx="8106906" cy="3667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212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5026E-BB84-A3A1-8770-EC0C752A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361F7B-743C-B0B8-8707-4E0B499A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E8EBE8-75D9-543C-0669-A4007B1CE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3F8632-0FC3-FA81-67C6-3CD25B7EBB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215608"/>
          </a:xfrm>
        </p:spPr>
        <p:txBody>
          <a:bodyPr/>
          <a:lstStyle/>
          <a:p>
            <a:r>
              <a:rPr lang="en-US" dirty="0"/>
              <a:t>The landing page is the entry point for library discovery in the NDE UI. </a:t>
            </a:r>
          </a:p>
          <a:p>
            <a:r>
              <a:rPr lang="en-US" dirty="0"/>
              <a:t>The path for the landing page is … /</a:t>
            </a:r>
            <a:r>
              <a:rPr lang="en-US" dirty="0" err="1"/>
              <a:t>nde</a:t>
            </a:r>
            <a:r>
              <a:rPr lang="en-US" dirty="0"/>
              <a:t>/home. For example:</a:t>
            </a:r>
            <a:br>
              <a:rPr lang="en-US" dirty="0"/>
            </a:br>
            <a:r>
              <a:rPr lang="en-US" dirty="0"/>
              <a:t>https://my.alma.exlibrisgroup.com/</a:t>
            </a:r>
            <a:r>
              <a:rPr lang="en-US" b="1" dirty="0"/>
              <a:t>nde/home</a:t>
            </a:r>
            <a:r>
              <a:rPr lang="en-US" dirty="0"/>
              <a:t>?vid=MY_INST:NDE&amp;lang=en</a:t>
            </a:r>
          </a:p>
          <a:p>
            <a:pPr lvl="1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2ACDA-5709-5ABE-9E61-B99A19409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594" y="2288057"/>
            <a:ext cx="8249920" cy="4119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2095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13E7C-D47E-25A1-71B3-F44CE714C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E41855-0559-55D3-1C18-F75734FF5D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Customize the Elements order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CAB28F2-03F6-1AFF-6F60-BF4B2C9BD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5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C6D69-1D87-30CA-1942-57D4D92F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ECC24F8-2F34-FCCE-BF04-3E9006FE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C02DAB-C6E6-4F2A-96FA-72CB92D9A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10486-6C23-E6C2-6745-8AC7DF6EB9D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Currently the elements on the Primo VE NDE Landing Page are in the following order: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Links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Welcome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Announcements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About the Library </a:t>
            </a:r>
            <a:endParaRPr lang="en-US" sz="180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9457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7AF98-8FA2-45BE-8007-1B692845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9E3DBFD-BE95-2DBF-F433-317AFCF0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403C8D-EFA6-37EB-4B99-62BB7128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2DB74-9023-A28A-8AE9-521C425E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59" y="801253"/>
            <a:ext cx="5644481" cy="576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ED698-A8D5-7952-9797-BEC506147B62}"/>
              </a:ext>
            </a:extLst>
          </p:cNvPr>
          <p:cNvSpPr txBox="1"/>
          <p:nvPr/>
        </p:nvSpPr>
        <p:spPr>
          <a:xfrm>
            <a:off x="265780" y="2047240"/>
            <a:ext cx="2347032" cy="375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Links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31810B-1132-00A2-EC16-E3EE418D6982}"/>
              </a:ext>
            </a:extLst>
          </p:cNvPr>
          <p:cNvCxnSpPr>
            <a:cxnSpLocks/>
          </p:cNvCxnSpPr>
          <p:nvPr/>
        </p:nvCxnSpPr>
        <p:spPr>
          <a:xfrm>
            <a:off x="2612812" y="2434059"/>
            <a:ext cx="843280" cy="375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8E2F46-463D-0A34-FFAF-5DF96A50053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612812" y="3234690"/>
            <a:ext cx="883920" cy="5208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06851B-0E18-56C6-6A03-40EDD503F2FE}"/>
              </a:ext>
            </a:extLst>
          </p:cNvPr>
          <p:cNvSpPr txBox="1"/>
          <p:nvPr/>
        </p:nvSpPr>
        <p:spPr>
          <a:xfrm>
            <a:off x="9440260" y="3225800"/>
            <a:ext cx="2347032" cy="406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/>
              <a:t>Announcements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0508F-B024-5A4C-CE9C-6459B7646DE4}"/>
              </a:ext>
            </a:extLst>
          </p:cNvPr>
          <p:cNvSpPr txBox="1"/>
          <p:nvPr/>
        </p:nvSpPr>
        <p:spPr>
          <a:xfrm>
            <a:off x="265780" y="3004820"/>
            <a:ext cx="2347032" cy="4597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/>
              <a:t>Welcome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1BC6B-C968-3D32-ECB6-033D9680F343}"/>
              </a:ext>
            </a:extLst>
          </p:cNvPr>
          <p:cNvSpPr txBox="1"/>
          <p:nvPr/>
        </p:nvSpPr>
        <p:spPr>
          <a:xfrm>
            <a:off x="9430100" y="4439673"/>
            <a:ext cx="2347032" cy="406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/>
              <a:t>About the Library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5737B9-1056-BEAB-86B5-D8815406B3EB}"/>
              </a:ext>
            </a:extLst>
          </p:cNvPr>
          <p:cNvCxnSpPr>
            <a:stCxn id="15" idx="1"/>
          </p:cNvCxnSpPr>
          <p:nvPr/>
        </p:nvCxnSpPr>
        <p:spPr>
          <a:xfrm flipH="1">
            <a:off x="8190652" y="3429000"/>
            <a:ext cx="1249608" cy="436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A90016-591E-1B11-C55D-ED6A00D6E3A6}"/>
              </a:ext>
            </a:extLst>
          </p:cNvPr>
          <p:cNvCxnSpPr>
            <a:stCxn id="19" idx="1"/>
          </p:cNvCxnSpPr>
          <p:nvPr/>
        </p:nvCxnSpPr>
        <p:spPr>
          <a:xfrm flipH="1">
            <a:off x="8729132" y="4642873"/>
            <a:ext cx="700968" cy="4218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873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257F-759B-8992-5340-EC31BC28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C8B3DFB-DA5F-9665-7225-74796ED6C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03E288-0BCA-E7D6-87C3-3A7F30F15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BC9FF-C64D-F71F-363E-829FF6192FF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The elements are in the current order because this appears on the “Landing Page” tab of the Primo VE NDE View Configuration: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E443C-CF1B-0DCF-3B58-6745DBE7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046"/>
            <a:ext cx="12192000" cy="2221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98B82A-9E3A-8E06-F6AD-F1AB9E331AB4}"/>
              </a:ext>
            </a:extLst>
          </p:cNvPr>
          <p:cNvSpPr/>
          <p:nvPr/>
        </p:nvSpPr>
        <p:spPr>
          <a:xfrm>
            <a:off x="863600" y="2976880"/>
            <a:ext cx="1899920" cy="15630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17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7CEF-588F-4F7D-55F4-4B2D8047E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019300-2EB5-695A-C2F1-5A5372B8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8E047C-03F5-1BA3-B48E-671BF7299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348D2-F533-B64E-432E-4004D1B6D1C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Now we will change the elements order on the Primo VE NDE Landing Page to be in the following order: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Links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About the Library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Welcome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Announcements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“Welcome” used to be second and is bow third</a:t>
            </a:r>
          </a:p>
          <a:p>
            <a:r>
              <a:rPr lang="en-US" dirty="0"/>
              <a:t>“Announcements” used to be third and is now fourth</a:t>
            </a:r>
          </a:p>
          <a:p>
            <a:r>
              <a:rPr lang="en-US" dirty="0"/>
              <a:t>“About the Library” used to be fourth and is now second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9550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5FB2D-167C-0C00-9C48-4C28B6A0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1586A0-7CF6-3767-7E6E-35270207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E4EBE1-C707-56ED-CADC-3C6925D32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D0EB-9E5E-8326-2A3A-0C9D92580F3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 We clicked “Customize” and made the changes:</a:t>
            </a:r>
            <a:endParaRPr lang="en-US" sz="1800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6F6CC-7240-02E5-F923-CC25671B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933"/>
            <a:ext cx="12192000" cy="2225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D740E8-5BAA-3CF6-D3C3-BA9B39EA33DD}"/>
              </a:ext>
            </a:extLst>
          </p:cNvPr>
          <p:cNvSpPr/>
          <p:nvPr/>
        </p:nvSpPr>
        <p:spPr>
          <a:xfrm>
            <a:off x="792480" y="4389120"/>
            <a:ext cx="1798320" cy="15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0B5FA-6B63-64A6-3549-E9A03D1E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4126"/>
            <a:ext cx="12192000" cy="2221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684BD2-FA53-418E-4C4E-36B1AEC33377}"/>
              </a:ext>
            </a:extLst>
          </p:cNvPr>
          <p:cNvSpPr/>
          <p:nvPr/>
        </p:nvSpPr>
        <p:spPr>
          <a:xfrm>
            <a:off x="10515600" y="1889760"/>
            <a:ext cx="7924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63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76EA-DF0E-80FD-A213-24BD3890C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1ED1C-DEAB-4293-E568-82B1CEBB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Elements order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B6DB99-3E50-499B-193D-7DF10DE2E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AE0F7-60FF-076B-0FA1-9A96B07CBDC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64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see the changes</a:t>
            </a:r>
            <a:endParaRPr lang="en-US" sz="1800" dirty="0"/>
          </a:p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ED84D-ABF9-8B52-CB58-E22204F4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37" y="1097280"/>
            <a:ext cx="4855255" cy="5172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409C0-7057-4A57-547A-6A522CEEFE7C}"/>
              </a:ext>
            </a:extLst>
          </p:cNvPr>
          <p:cNvSpPr txBox="1"/>
          <p:nvPr/>
        </p:nvSpPr>
        <p:spPr>
          <a:xfrm>
            <a:off x="365688" y="2011680"/>
            <a:ext cx="2347032" cy="375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Links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2FA67B-1BB5-24D3-4C1D-9F3FCA5F1C48}"/>
              </a:ext>
            </a:extLst>
          </p:cNvPr>
          <p:cNvCxnSpPr>
            <a:cxnSpLocks/>
          </p:cNvCxnSpPr>
          <p:nvPr/>
        </p:nvCxnSpPr>
        <p:spPr>
          <a:xfrm>
            <a:off x="2712720" y="2398499"/>
            <a:ext cx="843280" cy="375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1CAAED-FE2A-5D85-189E-1D6B21EA284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712720" y="3199130"/>
            <a:ext cx="883920" cy="5208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168E40-6A76-8080-A8B8-FA0937F7FC23}"/>
              </a:ext>
            </a:extLst>
          </p:cNvPr>
          <p:cNvSpPr txBox="1"/>
          <p:nvPr/>
        </p:nvSpPr>
        <p:spPr>
          <a:xfrm>
            <a:off x="8995934" y="5148918"/>
            <a:ext cx="2347032" cy="406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/>
              <a:t>Announcements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7C1C3-D790-0A8C-C1F1-606A38FFA19F}"/>
              </a:ext>
            </a:extLst>
          </p:cNvPr>
          <p:cNvSpPr txBox="1"/>
          <p:nvPr/>
        </p:nvSpPr>
        <p:spPr>
          <a:xfrm>
            <a:off x="365688" y="2969260"/>
            <a:ext cx="2347032" cy="4597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/>
              <a:t>About the Library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1369EA-D404-C96E-94E0-B86370442D5E}"/>
              </a:ext>
            </a:extLst>
          </p:cNvPr>
          <p:cNvCxnSpPr>
            <a:stCxn id="14" idx="1"/>
          </p:cNvCxnSpPr>
          <p:nvPr/>
        </p:nvCxnSpPr>
        <p:spPr>
          <a:xfrm flipH="1">
            <a:off x="7746326" y="5352118"/>
            <a:ext cx="1249608" cy="436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C222E4-A47B-3AAE-A8D8-192F1CE84050}"/>
              </a:ext>
            </a:extLst>
          </p:cNvPr>
          <p:cNvSpPr txBox="1"/>
          <p:nvPr/>
        </p:nvSpPr>
        <p:spPr>
          <a:xfrm>
            <a:off x="314960" y="4766680"/>
            <a:ext cx="2347032" cy="406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/>
              <a:t>Welcome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7B7E21-2F31-0B0E-C79C-2FBA16F46E33}"/>
              </a:ext>
            </a:extLst>
          </p:cNvPr>
          <p:cNvCxnSpPr>
            <a:cxnSpLocks/>
          </p:cNvCxnSpPr>
          <p:nvPr/>
        </p:nvCxnSpPr>
        <p:spPr>
          <a:xfrm>
            <a:off x="2559617" y="4976054"/>
            <a:ext cx="883920" cy="5208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586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0E352-C69C-8C67-E40F-20E11FF11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1C4E13-EDED-44E9-9421-084207A7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7B5A61-6CC9-589E-8DED-A10689C58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579F7D-66F1-86DE-C001-C5A6345E4E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The Primo VE NDE UI offers an easy way to configure the landing page.  Institutions can either (or both)</a:t>
            </a:r>
          </a:p>
          <a:p>
            <a:endParaRPr lang="en-US" dirty="0"/>
          </a:p>
          <a:p>
            <a:pPr marL="522900" lvl="1" indent="-342900">
              <a:buFont typeface="+mj-lt"/>
              <a:buAutoNum type="alphaUcPeriod"/>
            </a:pPr>
            <a:r>
              <a:rPr lang="en-US" sz="1800" dirty="0"/>
              <a:t>Use the current customization package option</a:t>
            </a:r>
          </a:p>
          <a:p>
            <a:pPr lvl="2"/>
            <a:r>
              <a:rPr lang="en-US" sz="1800" dirty="0"/>
              <a:t>See for example the following detailed step by step explanations:</a:t>
            </a:r>
          </a:p>
          <a:p>
            <a:pPr lvl="3"/>
            <a:r>
              <a:rPr lang="en-US" sz="1800" dirty="0">
                <a:hlinkClick r:id="rId2"/>
              </a:rPr>
              <a:t>How to use the Primo VE NDE Customization Package to customize the library logo</a:t>
            </a:r>
            <a:endParaRPr lang="en-US" sz="1800" dirty="0"/>
          </a:p>
          <a:p>
            <a:pPr lvl="3"/>
            <a:r>
              <a:rPr lang="en-US" sz="1800" dirty="0">
                <a:hlinkClick r:id="rId3"/>
              </a:rPr>
              <a:t>How to use the Primo VE NDE Customization Package to add headers and footers</a:t>
            </a:r>
            <a:endParaRPr lang="en-US" sz="1800" dirty="0"/>
          </a:p>
          <a:p>
            <a:pPr lvl="3"/>
            <a:r>
              <a:rPr lang="en-US" sz="1800" dirty="0">
                <a:hlinkClick r:id="rId4"/>
              </a:rPr>
              <a:t>How to use the Primo VE NDE Customization Package to change the Homepage</a:t>
            </a:r>
            <a:endParaRPr lang="en-US" sz="1800" dirty="0"/>
          </a:p>
          <a:p>
            <a:pPr lvl="3"/>
            <a:r>
              <a:rPr lang="en-US" sz="1800" dirty="0">
                <a:hlinkClick r:id="rId5"/>
              </a:rPr>
              <a:t>How to use the Primo VE NDE Customization Package to customize a color theme</a:t>
            </a:r>
            <a:endParaRPr lang="en-US" sz="1800" dirty="0"/>
          </a:p>
          <a:p>
            <a:pPr marL="522900" lvl="1" indent="-342900">
              <a:buFont typeface="+mj-lt"/>
              <a:buAutoNum type="alphaUcPeriod"/>
            </a:pPr>
            <a:r>
              <a:rPr lang="en-US" sz="1800" dirty="0"/>
              <a:t>Use the “Landing Page” tab of the Primo VE NDE View Configuration</a:t>
            </a:r>
          </a:p>
          <a:p>
            <a:pPr marL="522900" lvl="1" indent="-342900">
              <a:buFont typeface="+mj-lt"/>
              <a:buAutoNum type="alphaUcPeriod"/>
            </a:pPr>
            <a:endParaRPr lang="en-US" sz="1800" dirty="0"/>
          </a:p>
          <a:p>
            <a:r>
              <a:rPr lang="en-US" dirty="0"/>
              <a:t>Note that customization for all other pages is still controlled by the customization package.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169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8295BA-08A6-B6CB-1A4E-66A5B9546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D4D63C0-CBAE-44EC-3F1C-615EB231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0C32E6-A6B4-F365-FBD7-5B5DA274D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C125FF-35E7-4E19-DF43-ACD6AD33DC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5908"/>
          </a:xfrm>
        </p:spPr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May 2026 Primo VE Release notes</a:t>
            </a:r>
            <a:r>
              <a:rPr lang="en-US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D10B2-28B2-4C58-6A95-7A002E95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6" y="1563791"/>
            <a:ext cx="11269648" cy="4058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E9E9F-B1C5-5881-1A6C-A98021792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D57129B-85B8-28F1-5D8F-4BB3F64F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498171-7865-17E3-6F18-1A9DD983A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9747EA-F383-3A61-8C88-4122BCD58E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Regarding the simultaneous use of both the “Customization Package” and the ”Landing Page” tab of the Primo VE NDE View Configuration (part 1 of 2):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NDE landing page configuration</a:t>
            </a:r>
            <a:r>
              <a:rPr lang="en-US" dirty="0"/>
              <a:t> makes it easy to create and update landing page content without code.</a:t>
            </a:r>
          </a:p>
          <a:p>
            <a:r>
              <a:rPr lang="en-US" dirty="0"/>
              <a:t>In parallel, the </a:t>
            </a:r>
            <a:r>
              <a:rPr lang="en-US" b="1" dirty="0"/>
              <a:t>customization package</a:t>
            </a:r>
            <a:r>
              <a:rPr lang="en-US" dirty="0"/>
              <a:t> should still be used for broader branding and structural elements, such as the header, footer, library logo, and more.</a:t>
            </a:r>
          </a:p>
          <a:p>
            <a:r>
              <a:rPr lang="en-US" dirty="0"/>
              <a:t>Additionally, even when using the landing page configuration, it is possible to </a:t>
            </a:r>
            <a:r>
              <a:rPr lang="en-US" b="1" dirty="0"/>
              <a:t>customize icons</a:t>
            </a:r>
            <a:r>
              <a:rPr lang="en-US" dirty="0"/>
              <a:t> using the customization package (e.g., in the assets/icons folder).</a:t>
            </a:r>
          </a:p>
        </p:txBody>
      </p:sp>
    </p:spTree>
    <p:extLst>
      <p:ext uri="{BB962C8B-B14F-4D97-AF65-F5344CB8AC3E}">
        <p14:creationId xmlns:p14="http://schemas.microsoft.com/office/powerpoint/2010/main" val="63227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F380E-B2CD-0B53-F024-47A48A449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91F0C8-1950-0CCA-0FBA-6AEE584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B83098-C1F0-97E7-7D22-00A38A0A5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1C1CCA-B0F0-48DB-4152-BC8D8E08CF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Regarding the simultaneous use of both the “Customization Package” and the ”Landing Page” tab of the Primo VE NDE View Configuration (part 2 of 2):</a:t>
            </a:r>
          </a:p>
          <a:p>
            <a:endParaRPr lang="en-US" dirty="0"/>
          </a:p>
          <a:p>
            <a:r>
              <a:rPr lang="en-US" dirty="0"/>
              <a:t>For more advanced requirements, both approaches may be combined:</a:t>
            </a:r>
          </a:p>
          <a:p>
            <a:r>
              <a:rPr lang="en-US" dirty="0"/>
              <a:t>Use the </a:t>
            </a:r>
            <a:r>
              <a:rPr lang="en-US" b="1" dirty="0"/>
              <a:t>landing page configuration</a:t>
            </a:r>
            <a:r>
              <a:rPr lang="en-US" dirty="0"/>
              <a:t> for layout and content</a:t>
            </a:r>
          </a:p>
          <a:p>
            <a:r>
              <a:rPr lang="en-US" dirty="0"/>
              <a:t>Extend functionality via the </a:t>
            </a:r>
            <a:r>
              <a:rPr lang="en-US" b="1" dirty="0"/>
              <a:t>advanced customization package</a:t>
            </a:r>
            <a:r>
              <a:rPr lang="en-US" dirty="0"/>
              <a:t> by developing custom components and connecting them to elements on the landing page</a:t>
            </a:r>
          </a:p>
          <a:p>
            <a:r>
              <a:rPr lang="en-US" dirty="0"/>
              <a:t>Overall, there are multiple flexible options, and these approaches can work </a:t>
            </a:r>
            <a:r>
              <a:rPr lang="en-US" b="1" dirty="0"/>
              <a:t>together</a:t>
            </a:r>
            <a:r>
              <a:rPr lang="en-US" dirty="0"/>
              <a:t> to support both simple configurations and more advanced customization scenarios.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61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This presentation will focus on using the Landing Page tab, and not on the Customization Package.</a:t>
            </a:r>
          </a:p>
          <a:p>
            <a:r>
              <a:rPr lang="en-US" dirty="0"/>
              <a:t>In add</a:t>
            </a:r>
            <a:r>
              <a:rPr lang="en-US" dirty="0">
                <a:hlinkClick r:id="rId2" tooltip="Overview of the NDE Interface and Configuration"/>
              </a:rPr>
              <a:t>i</a:t>
            </a:r>
            <a:r>
              <a:rPr lang="en-US" dirty="0"/>
              <a:t>tion to this presentation see also </a:t>
            </a:r>
            <a:r>
              <a:rPr lang="en-US" dirty="0">
                <a:hlinkClick r:id="rId2" tooltip="Overview of the NDE Interface and Configuration"/>
              </a:rPr>
              <a:t>Configuration Changes for the Landing Page</a:t>
            </a:r>
            <a:r>
              <a:rPr lang="en-US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9416</TotalTime>
  <Words>1477</Words>
  <Application>Microsoft Office PowerPoint</Application>
  <PresentationFormat>Widescreen</PresentationFormat>
  <Paragraphs>199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Accessing the "Landing Page" tab</vt:lpstr>
      <vt:lpstr>Accessing the "Landing Page" tab</vt:lpstr>
      <vt:lpstr>Accessing the "Landing Page" tab</vt:lpstr>
      <vt:lpstr>Accessing the "Landing Page" tab</vt:lpstr>
      <vt:lpstr>PowerPoint Presentation</vt:lpstr>
      <vt:lpstr>Change the Home Page background</vt:lpstr>
      <vt:lpstr>Change the Home Page background</vt:lpstr>
      <vt:lpstr>Change the Home Page background</vt:lpstr>
      <vt:lpstr>Change the Home Page background</vt:lpstr>
      <vt:lpstr>Change the Home Page background</vt:lpstr>
      <vt:lpstr>Change the Home Page background</vt:lpstr>
      <vt:lpstr>PowerPoint Presentation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PowerPoint Presentation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Customize the Links section</vt:lpstr>
      <vt:lpstr>PowerPoint Presentation</vt:lpstr>
      <vt:lpstr>Customize the Elements order</vt:lpstr>
      <vt:lpstr>Customize the Elements order</vt:lpstr>
      <vt:lpstr>Customize the Elements order</vt:lpstr>
      <vt:lpstr>Customize the Elements order</vt:lpstr>
      <vt:lpstr>Customize the Elements order</vt:lpstr>
      <vt:lpstr>Customize the Elements order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8</cp:revision>
  <dcterms:created xsi:type="dcterms:W3CDTF">2023-07-24T19:21:55Z</dcterms:created>
  <dcterms:modified xsi:type="dcterms:W3CDTF">2026-05-26T12:11:05Z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